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86" r:id="rId2"/>
    <p:sldId id="257" r:id="rId3"/>
    <p:sldId id="299" r:id="rId4"/>
    <p:sldId id="258" r:id="rId5"/>
    <p:sldId id="259" r:id="rId6"/>
    <p:sldId id="263" r:id="rId7"/>
    <p:sldId id="290" r:id="rId8"/>
    <p:sldId id="261" r:id="rId9"/>
    <p:sldId id="262" r:id="rId10"/>
    <p:sldId id="278" r:id="rId11"/>
    <p:sldId id="280" r:id="rId12"/>
    <p:sldId id="267" r:id="rId13"/>
    <p:sldId id="293" r:id="rId14"/>
    <p:sldId id="294" r:id="rId15"/>
    <p:sldId id="272" r:id="rId16"/>
    <p:sldId id="300" r:id="rId17"/>
    <p:sldId id="297" r:id="rId18"/>
    <p:sldId id="301" r:id="rId19"/>
    <p:sldId id="298" r:id="rId20"/>
    <p:sldId id="295" r:id="rId21"/>
    <p:sldId id="273" r:id="rId22"/>
  </p:sldIdLst>
  <p:sldSz cx="18288000" cy="10287000"/>
  <p:notesSz cx="6858000" cy="9144000"/>
  <p:embeddedFontLst>
    <p:embeddedFont>
      <p:font typeface="Abadi" panose="020B0604020104020204" pitchFamily="34" charset="0"/>
      <p:regular r:id="rId24"/>
    </p:embeddedFont>
    <p:embeddedFont>
      <p:font typeface="Amasis MT Pro Black" panose="02040A04050005020304" pitchFamily="18" charset="0"/>
      <p:bold r:id="rId25"/>
      <p:boldItalic r:id="rId26"/>
    </p:embeddedFon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genial SemiBold" panose="02000503040000020004" pitchFamily="2" charset="0"/>
      <p:bold r:id="rId32"/>
      <p:boldItalic r:id="rId33"/>
    </p:embeddedFont>
    <p:embeddedFont>
      <p:font typeface="Nunito ExtraBold" pitchFamily="2" charset="0"/>
      <p:bold r:id="rId34"/>
      <p:boldItalic r:id="rId35"/>
    </p:embeddedFont>
    <p:embeddedFont>
      <p:font typeface="Nunito Sans Black" pitchFamily="2" charset="0"/>
      <p:regular r:id="rId36"/>
      <p:bold r:id="rId37"/>
      <p:boldItalic r:id="rId38"/>
    </p:embeddedFont>
    <p:embeddedFont>
      <p:font typeface="Open Sans Bold" panose="020B0604020202020204" charset="0"/>
      <p:regular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Questrial" pitchFamily="2" charset="0"/>
      <p:regular r:id="rId44"/>
    </p:embeddedFont>
    <p:embeddedFont>
      <p:font typeface="Quire Sans Light" panose="020B0302040400020003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B17"/>
    <a:srgbClr val="E67174"/>
    <a:srgbClr val="F89FA1"/>
    <a:srgbClr val="F39A72"/>
    <a:srgbClr val="73B6B0"/>
    <a:srgbClr val="EA8E8F"/>
    <a:srgbClr val="595959"/>
    <a:srgbClr val="7030A0"/>
    <a:srgbClr val="9CB271"/>
    <a:srgbClr val="F46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9FBC-0AA9-461E-8447-0BB4DE540DA8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5B0FE-F14E-4427-8EFF-E5F2CBEFC6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137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5B0FE-F14E-4427-8EFF-E5F2CBEFC61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95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71.png"/><Relationship Id="rId1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12" Type="http://schemas.openxmlformats.org/officeDocument/2006/relationships/image" Target="../media/image74.png"/><Relationship Id="rId17" Type="http://schemas.openxmlformats.org/officeDocument/2006/relationships/image" Target="../media/image77.png"/><Relationship Id="rId2" Type="http://schemas.openxmlformats.org/officeDocument/2006/relationships/image" Target="../media/image60.png"/><Relationship Id="rId16" Type="http://schemas.openxmlformats.org/officeDocument/2006/relationships/image" Target="../media/image69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3.png"/><Relationship Id="rId5" Type="http://schemas.openxmlformats.org/officeDocument/2006/relationships/image" Target="../media/image63.sv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19" Type="http://schemas.openxmlformats.org/officeDocument/2006/relationships/image" Target="../media/image79.png"/><Relationship Id="rId4" Type="http://schemas.openxmlformats.org/officeDocument/2006/relationships/image" Target="../media/image62.png"/><Relationship Id="rId9" Type="http://schemas.openxmlformats.org/officeDocument/2006/relationships/image" Target="../media/image51.svg"/><Relationship Id="rId1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1.svg"/><Relationship Id="rId7" Type="http://schemas.openxmlformats.org/officeDocument/2006/relationships/image" Target="../media/image8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29.svg"/><Relationship Id="rId12" Type="http://schemas.openxmlformats.org/officeDocument/2006/relationships/image" Target="../media/image90.gif"/><Relationship Id="rId17" Type="http://schemas.openxmlformats.org/officeDocument/2006/relationships/image" Target="../media/image9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89.svg"/><Relationship Id="rId5" Type="http://schemas.openxmlformats.org/officeDocument/2006/relationships/image" Target="../media/image48.svg"/><Relationship Id="rId15" Type="http://schemas.openxmlformats.org/officeDocument/2006/relationships/image" Target="../media/image16.gif"/><Relationship Id="rId10" Type="http://schemas.openxmlformats.org/officeDocument/2006/relationships/image" Target="../media/image88.png"/><Relationship Id="rId4" Type="http://schemas.openxmlformats.org/officeDocument/2006/relationships/image" Target="../media/image47.png"/><Relationship Id="rId9" Type="http://schemas.openxmlformats.org/officeDocument/2006/relationships/image" Target="../media/image87.svg"/><Relationship Id="rId14" Type="http://schemas.openxmlformats.org/officeDocument/2006/relationships/image" Target="../media/image9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5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08.png"/><Relationship Id="rId3" Type="http://schemas.openxmlformats.org/officeDocument/2006/relationships/image" Target="../media/image102.svg"/><Relationship Id="rId7" Type="http://schemas.openxmlformats.org/officeDocument/2006/relationships/image" Target="../media/image104.svg"/><Relationship Id="rId12" Type="http://schemas.openxmlformats.org/officeDocument/2006/relationships/image" Target="../media/image107.png"/><Relationship Id="rId17" Type="http://schemas.openxmlformats.org/officeDocument/2006/relationships/image" Target="../media/image87.svg"/><Relationship Id="rId2" Type="http://schemas.openxmlformats.org/officeDocument/2006/relationships/image" Target="../media/image101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89.svg"/><Relationship Id="rId15" Type="http://schemas.openxmlformats.org/officeDocument/2006/relationships/image" Target="../media/image81.png"/><Relationship Id="rId10" Type="http://schemas.openxmlformats.org/officeDocument/2006/relationships/image" Target="../media/image105.png"/><Relationship Id="rId4" Type="http://schemas.openxmlformats.org/officeDocument/2006/relationships/image" Target="../media/image88.png"/><Relationship Id="rId9" Type="http://schemas.openxmlformats.org/officeDocument/2006/relationships/image" Target="../media/image48.svg"/><Relationship Id="rId1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8.png"/><Relationship Id="rId7" Type="http://schemas.openxmlformats.org/officeDocument/2006/relationships/image" Target="../media/image100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svg"/><Relationship Id="rId7" Type="http://schemas.openxmlformats.org/officeDocument/2006/relationships/image" Target="../media/image104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89.svg"/><Relationship Id="rId10" Type="http://schemas.openxmlformats.org/officeDocument/2006/relationships/image" Target="../media/image112.png"/><Relationship Id="rId4" Type="http://schemas.openxmlformats.org/officeDocument/2006/relationships/image" Target="../media/image88.png"/><Relationship Id="rId9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96.png"/><Relationship Id="rId3" Type="http://schemas.openxmlformats.org/officeDocument/2006/relationships/image" Target="../media/image22.svg"/><Relationship Id="rId7" Type="http://schemas.openxmlformats.org/officeDocument/2006/relationships/image" Target="../media/image106.png"/><Relationship Id="rId12" Type="http://schemas.openxmlformats.org/officeDocument/2006/relationships/image" Target="../media/image10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99.png"/><Relationship Id="rId5" Type="http://schemas.openxmlformats.org/officeDocument/2006/relationships/image" Target="../media/image89.svg"/><Relationship Id="rId10" Type="http://schemas.openxmlformats.org/officeDocument/2006/relationships/image" Target="../media/image116.png"/><Relationship Id="rId4" Type="http://schemas.openxmlformats.org/officeDocument/2006/relationships/image" Target="../media/image88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2.svg"/><Relationship Id="rId7" Type="http://schemas.openxmlformats.org/officeDocument/2006/relationships/image" Target="../media/image104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89.svg"/><Relationship Id="rId10" Type="http://schemas.openxmlformats.org/officeDocument/2006/relationships/image" Target="../media/image18.png"/><Relationship Id="rId4" Type="http://schemas.openxmlformats.org/officeDocument/2006/relationships/image" Target="../media/image88.png"/><Relationship Id="rId9" Type="http://schemas.openxmlformats.org/officeDocument/2006/relationships/image" Target="../media/image11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svg"/><Relationship Id="rId7" Type="http://schemas.openxmlformats.org/officeDocument/2006/relationships/image" Target="../media/image122.svg"/><Relationship Id="rId12" Type="http://schemas.openxmlformats.org/officeDocument/2006/relationships/image" Target="../media/image46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45.png"/><Relationship Id="rId5" Type="http://schemas.openxmlformats.org/officeDocument/2006/relationships/image" Target="../media/image100.svg"/><Relationship Id="rId10" Type="http://schemas.openxmlformats.org/officeDocument/2006/relationships/image" Target="../media/image125.png"/><Relationship Id="rId4" Type="http://schemas.openxmlformats.org/officeDocument/2006/relationships/image" Target="../media/image99.png"/><Relationship Id="rId9" Type="http://schemas.openxmlformats.org/officeDocument/2006/relationships/image" Target="../media/image1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hyperlink" Target="https://github.com/AnilKakkar76/CapstoneProject_CW-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gif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gif"/><Relationship Id="rId9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svg"/><Relationship Id="rId3" Type="http://schemas.openxmlformats.org/officeDocument/2006/relationships/image" Target="../media/image42.sv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sv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3.gif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2.svg"/><Relationship Id="rId7" Type="http://schemas.openxmlformats.org/officeDocument/2006/relationships/image" Target="../media/image57.svg"/><Relationship Id="rId12" Type="http://schemas.openxmlformats.org/officeDocument/2006/relationships/image" Target="../media/image1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9.svg"/><Relationship Id="rId5" Type="http://schemas.openxmlformats.org/officeDocument/2006/relationships/image" Target="../media/image55.sv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9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sv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51.sv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9B59AD-D1D7-3717-C29C-5A32A3753DBE}"/>
              </a:ext>
            </a:extLst>
          </p:cNvPr>
          <p:cNvSpPr txBox="1"/>
          <p:nvPr/>
        </p:nvSpPr>
        <p:spPr>
          <a:xfrm>
            <a:off x="1371600" y="876300"/>
            <a:ext cx="15316200" cy="349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n Ontario</a:t>
            </a:r>
            <a:endParaRPr lang="en-CA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>
              <a:lnSpc>
                <a:spcPts val="5599"/>
              </a:lnSpc>
            </a:pP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CAPSTONE PROJECT</a:t>
            </a:r>
          </a:p>
          <a:p>
            <a:pPr algn="ctr">
              <a:lnSpc>
                <a:spcPts val="5599"/>
              </a:lnSpc>
            </a:pPr>
            <a:r>
              <a:rPr lang="en-US" sz="2800" dirty="0">
                <a:solidFill>
                  <a:srgbClr val="FFFFFF"/>
                </a:solidFill>
                <a:latin typeface="Arial Black" panose="020B0A04020102020204" pitchFamily="34" charset="0"/>
              </a:rPr>
              <a:t>E</a:t>
            </a:r>
            <a:r>
              <a:rPr lang="en-US" sz="2800" dirty="0">
                <a:solidFill>
                  <a:schemeClr val="accent2"/>
                </a:solidFill>
                <a:latin typeface="Arial Black" panose="020B0A04020102020204" pitchFamily="34" charset="0"/>
              </a:rPr>
              <a:t>Broadband Technologies in Elementary and Secondary Schools in Southwestern Ontario</a:t>
            </a:r>
          </a:p>
          <a:p>
            <a:pPr algn="ctr">
              <a:lnSpc>
                <a:spcPts val="5599"/>
              </a:lnSpc>
            </a:pPr>
            <a:endParaRPr lang="en-US" sz="28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4CED428-179C-8E01-5E7F-EAECEB25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" y="4123088"/>
            <a:ext cx="18204745" cy="6130809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0AB09AFB-7801-04CC-0339-98129BA185DA}"/>
              </a:ext>
            </a:extLst>
          </p:cNvPr>
          <p:cNvSpPr txBox="1"/>
          <p:nvPr/>
        </p:nvSpPr>
        <p:spPr>
          <a:xfrm>
            <a:off x="2686049" y="9258300"/>
            <a:ext cx="12687301" cy="721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Arial Black" panose="020B0A04020102020204" pitchFamily="34" charset="0"/>
              </a:rPr>
              <a:t>External Stakeholder-Connecting Windsor Essex(CW-E)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Arial Black" panose="020B0A04020102020204" pitchFamily="34" charset="0"/>
              </a:rPr>
              <a:t>Data Analytics for Business-GROUP 10</a:t>
            </a:r>
            <a:endParaRPr lang="en-US" sz="2000" dirty="0">
              <a:solidFill>
                <a:srgbClr val="FFFFFF"/>
              </a:solidFill>
              <a:latin typeface="Secular One Bold"/>
            </a:endParaRPr>
          </a:p>
        </p:txBody>
      </p:sp>
    </p:spTree>
    <p:extLst>
      <p:ext uri="{BB962C8B-B14F-4D97-AF65-F5344CB8AC3E}">
        <p14:creationId xmlns:p14="http://schemas.microsoft.com/office/powerpoint/2010/main" val="228482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21"/>
    </mc:Choice>
    <mc:Fallback xmlns="">
      <p:transition spd="slow" advTm="23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11343381" y="-4141513"/>
            <a:ext cx="6677383" cy="85607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01289" y="684959"/>
            <a:ext cx="2406720" cy="23892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51369" y="364757"/>
            <a:ext cx="1118311" cy="12734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649530" y="7913865"/>
            <a:ext cx="2043660" cy="208006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5681" y="681437"/>
            <a:ext cx="596383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202F5A"/>
                </a:solidFill>
                <a:latin typeface="Nunito Sans Black Bold"/>
              </a:rPr>
              <a:t>CHALLENGE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92DEC1F-71B4-07C1-B6D1-8A7D0BD658CB}"/>
              </a:ext>
            </a:extLst>
          </p:cNvPr>
          <p:cNvSpPr/>
          <p:nvPr/>
        </p:nvSpPr>
        <p:spPr>
          <a:xfrm rot="17735525">
            <a:off x="4180687" y="3005339"/>
            <a:ext cx="689040" cy="32254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387">
                <a:moveTo>
                  <a:pt x="1000" y="193"/>
                </a:moveTo>
                <a:cubicBezTo>
                  <a:pt x="1000" y="190"/>
                  <a:pt x="1000" y="188"/>
                  <a:pt x="999" y="186"/>
                </a:cubicBezTo>
                <a:cubicBezTo>
                  <a:pt x="999" y="185"/>
                  <a:pt x="999" y="184"/>
                  <a:pt x="998" y="183"/>
                </a:cubicBezTo>
                <a:cubicBezTo>
                  <a:pt x="998" y="182"/>
                  <a:pt x="998" y="180"/>
                  <a:pt x="997" y="179"/>
                </a:cubicBezTo>
                <a:cubicBezTo>
                  <a:pt x="996" y="178"/>
                  <a:pt x="996" y="177"/>
                  <a:pt x="996" y="177"/>
                </a:cubicBezTo>
                <a:cubicBezTo>
                  <a:pt x="995" y="173"/>
                  <a:pt x="992" y="169"/>
                  <a:pt x="989" y="166"/>
                </a:cubicBezTo>
                <a:lnTo>
                  <a:pt x="833" y="10"/>
                </a:lnTo>
                <a:cubicBezTo>
                  <a:pt x="818" y="-3"/>
                  <a:pt x="794" y="-3"/>
                  <a:pt x="779" y="10"/>
                </a:cubicBezTo>
                <a:cubicBezTo>
                  <a:pt x="765" y="25"/>
                  <a:pt x="765" y="49"/>
                  <a:pt x="779" y="64"/>
                </a:cubicBezTo>
                <a:lnTo>
                  <a:pt x="870" y="155"/>
                </a:lnTo>
                <a:lnTo>
                  <a:pt x="38" y="155"/>
                </a:lnTo>
                <a:cubicBezTo>
                  <a:pt x="17" y="155"/>
                  <a:pt x="0" y="172"/>
                  <a:pt x="0" y="193"/>
                </a:cubicBezTo>
                <a:cubicBezTo>
                  <a:pt x="0" y="214"/>
                  <a:pt x="17" y="231"/>
                  <a:pt x="38" y="231"/>
                </a:cubicBezTo>
                <a:lnTo>
                  <a:pt x="870" y="231"/>
                </a:lnTo>
                <a:lnTo>
                  <a:pt x="779" y="322"/>
                </a:lnTo>
                <a:cubicBezTo>
                  <a:pt x="765" y="337"/>
                  <a:pt x="765" y="361"/>
                  <a:pt x="779" y="376"/>
                </a:cubicBezTo>
                <a:cubicBezTo>
                  <a:pt x="794" y="390"/>
                  <a:pt x="818" y="390"/>
                  <a:pt x="833" y="376"/>
                </a:cubicBezTo>
                <a:lnTo>
                  <a:pt x="989" y="220"/>
                </a:lnTo>
                <a:cubicBezTo>
                  <a:pt x="994" y="215"/>
                  <a:pt x="998" y="208"/>
                  <a:pt x="999" y="201"/>
                </a:cubicBezTo>
                <a:lnTo>
                  <a:pt x="999" y="200"/>
                </a:lnTo>
                <a:cubicBezTo>
                  <a:pt x="1000" y="198"/>
                  <a:pt x="1000" y="196"/>
                  <a:pt x="1000" y="193"/>
                </a:cubicBezTo>
                <a:close/>
              </a:path>
            </a:pathLst>
          </a:custGeom>
          <a:solidFill>
            <a:srgbClr val="F46E1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556C759-9F3C-D781-C20A-19E88DD065C2}"/>
              </a:ext>
            </a:extLst>
          </p:cNvPr>
          <p:cNvSpPr/>
          <p:nvPr/>
        </p:nvSpPr>
        <p:spPr>
          <a:xfrm>
            <a:off x="1234674" y="1590026"/>
            <a:ext cx="2611666" cy="111786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9" h="1096">
                <a:moveTo>
                  <a:pt x="2100" y="449"/>
                </a:moveTo>
                <a:lnTo>
                  <a:pt x="1876" y="83"/>
                </a:lnTo>
                <a:cubicBezTo>
                  <a:pt x="1845" y="31"/>
                  <a:pt x="1788" y="0"/>
                  <a:pt x="1728" y="0"/>
                </a:cubicBezTo>
                <a:lnTo>
                  <a:pt x="1541" y="0"/>
                </a:lnTo>
                <a:lnTo>
                  <a:pt x="1154" y="0"/>
                </a:lnTo>
                <a:lnTo>
                  <a:pt x="94" y="0"/>
                </a:lnTo>
                <a:cubicBezTo>
                  <a:pt x="42" y="0"/>
                  <a:pt x="0" y="42"/>
                  <a:pt x="0" y="94"/>
                </a:cubicBezTo>
                <a:lnTo>
                  <a:pt x="0" y="1002"/>
                </a:lnTo>
                <a:cubicBezTo>
                  <a:pt x="0" y="1054"/>
                  <a:pt x="42" y="1096"/>
                  <a:pt x="94" y="1096"/>
                </a:cubicBezTo>
                <a:lnTo>
                  <a:pt x="1154" y="1096"/>
                </a:lnTo>
                <a:lnTo>
                  <a:pt x="1541" y="1096"/>
                </a:lnTo>
                <a:lnTo>
                  <a:pt x="1711" y="1096"/>
                </a:lnTo>
                <a:cubicBezTo>
                  <a:pt x="1782" y="1096"/>
                  <a:pt x="1848" y="1060"/>
                  <a:pt x="1885" y="999"/>
                </a:cubicBezTo>
                <a:lnTo>
                  <a:pt x="2100" y="647"/>
                </a:lnTo>
                <a:cubicBezTo>
                  <a:pt x="2138" y="586"/>
                  <a:pt x="2138" y="510"/>
                  <a:pt x="2100" y="449"/>
                </a:cubicBezTo>
                <a:close/>
              </a:path>
            </a:pathLst>
          </a:custGeom>
          <a:solidFill>
            <a:srgbClr val="7030A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02EC08-B718-7560-7DF1-14885D506D68}"/>
              </a:ext>
            </a:extLst>
          </p:cNvPr>
          <p:cNvSpPr txBox="1"/>
          <p:nvPr/>
        </p:nvSpPr>
        <p:spPr>
          <a:xfrm>
            <a:off x="1538816" y="1910504"/>
            <a:ext cx="2307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Nunito Sans Black" pitchFamily="2" charset="0"/>
              </a:rPr>
              <a:t>LKDSB</a:t>
            </a:r>
            <a:endParaRPr lang="en-CA" sz="2400" dirty="0">
              <a:solidFill>
                <a:schemeClr val="bg1"/>
              </a:solidFill>
            </a:endParaRPr>
          </a:p>
        </p:txBody>
      </p:sp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6BB2C0BA-88CB-5DC9-3BBB-DEAC05F7FA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114" y="4502415"/>
            <a:ext cx="760630" cy="843805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D4E1822-8AF6-A71C-30FD-9FF17453E0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10" y="3548207"/>
            <a:ext cx="823460" cy="823460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2404E43-D661-5669-74E7-56BF808A1C3B}"/>
              </a:ext>
            </a:extLst>
          </p:cNvPr>
          <p:cNvSpPr/>
          <p:nvPr/>
        </p:nvSpPr>
        <p:spPr>
          <a:xfrm rot="16200000">
            <a:off x="5953405" y="1937206"/>
            <a:ext cx="481512" cy="3884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497">
                <a:moveTo>
                  <a:pt x="249" y="19"/>
                </a:moveTo>
                <a:lnTo>
                  <a:pt x="5" y="441"/>
                </a:lnTo>
                <a:cubicBezTo>
                  <a:pt x="-9" y="466"/>
                  <a:pt x="9" y="497"/>
                  <a:pt x="37" y="497"/>
                </a:cubicBezTo>
                <a:lnTo>
                  <a:pt x="525" y="497"/>
                </a:lnTo>
                <a:cubicBezTo>
                  <a:pt x="554" y="497"/>
                  <a:pt x="572" y="466"/>
                  <a:pt x="557" y="441"/>
                </a:cubicBezTo>
                <a:lnTo>
                  <a:pt x="314" y="19"/>
                </a:lnTo>
                <a:cubicBezTo>
                  <a:pt x="299" y="-6"/>
                  <a:pt x="263" y="-6"/>
                  <a:pt x="249" y="19"/>
                </a:cubicBezTo>
                <a:close/>
              </a:path>
            </a:pathLst>
          </a:custGeom>
          <a:solidFill>
            <a:srgbClr val="4F81BD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solidFill>
                <a:srgbClr val="0070C0"/>
              </a:solidFill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ECA327-546F-C1B3-AE1E-509E8CAE5A73}"/>
              </a:ext>
            </a:extLst>
          </p:cNvPr>
          <p:cNvSpPr txBox="1"/>
          <p:nvPr/>
        </p:nvSpPr>
        <p:spPr>
          <a:xfrm>
            <a:off x="6584055" y="1789070"/>
            <a:ext cx="45556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rgbClr val="0070C0"/>
                </a:solidFill>
              </a:rPr>
              <a:t>Each Folder Contain </a:t>
            </a:r>
            <a:r>
              <a:rPr lang="en-CA" sz="2800" b="1" dirty="0">
                <a:solidFill>
                  <a:schemeClr val="accent2">
                    <a:lumMod val="75000"/>
                  </a:schemeClr>
                </a:solidFill>
              </a:rPr>
              <a:t>1 month of Data</a:t>
            </a:r>
            <a:r>
              <a:rPr lang="en-CA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sz="2400" b="1" dirty="0">
                <a:solidFill>
                  <a:srgbClr val="0070C0"/>
                </a:solidFill>
              </a:rPr>
              <a:t>of </a:t>
            </a:r>
            <a:r>
              <a:rPr lang="en-CA" sz="2400" b="1">
                <a:solidFill>
                  <a:srgbClr val="0070C0"/>
                </a:solidFill>
              </a:rPr>
              <a:t>8 Schools</a:t>
            </a:r>
            <a:endParaRPr lang="en-CA" sz="2400" b="1" dirty="0">
              <a:solidFill>
                <a:srgbClr val="0070C0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C7118F-87AD-08A7-0DA7-48CAE6F4044A}"/>
              </a:ext>
            </a:extLst>
          </p:cNvPr>
          <p:cNvSpPr/>
          <p:nvPr/>
        </p:nvSpPr>
        <p:spPr>
          <a:xfrm>
            <a:off x="1817302" y="5179527"/>
            <a:ext cx="571022" cy="6162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497">
                <a:moveTo>
                  <a:pt x="249" y="19"/>
                </a:moveTo>
                <a:lnTo>
                  <a:pt x="5" y="441"/>
                </a:lnTo>
                <a:cubicBezTo>
                  <a:pt x="-9" y="466"/>
                  <a:pt x="9" y="497"/>
                  <a:pt x="37" y="497"/>
                </a:cubicBezTo>
                <a:lnTo>
                  <a:pt x="525" y="497"/>
                </a:lnTo>
                <a:cubicBezTo>
                  <a:pt x="554" y="497"/>
                  <a:pt x="572" y="466"/>
                  <a:pt x="557" y="441"/>
                </a:cubicBezTo>
                <a:lnTo>
                  <a:pt x="314" y="19"/>
                </a:lnTo>
                <a:cubicBezTo>
                  <a:pt x="299" y="-6"/>
                  <a:pt x="263" y="-6"/>
                  <a:pt x="249" y="19"/>
                </a:cubicBezTo>
                <a:close/>
              </a:path>
            </a:pathLst>
          </a:custGeom>
          <a:solidFill>
            <a:srgbClr val="7030A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solidFill>
                <a:srgbClr val="0070C0"/>
              </a:solidFill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9EAB62-9E30-5E9F-900B-1CF0BE0C8EB4}"/>
              </a:ext>
            </a:extLst>
          </p:cNvPr>
          <p:cNvSpPr txBox="1"/>
          <p:nvPr/>
        </p:nvSpPr>
        <p:spPr>
          <a:xfrm>
            <a:off x="479095" y="5916013"/>
            <a:ext cx="3130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rgbClr val="7030A0"/>
                </a:solidFill>
                <a:latin typeface="Nunito Sans Black" pitchFamily="2" charset="0"/>
              </a:rPr>
              <a:t>5 months of Data</a:t>
            </a:r>
            <a:endParaRPr lang="en-CA" sz="2400" b="1" dirty="0">
              <a:solidFill>
                <a:srgbClr val="7030A0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A4366D-6D21-828D-A4CC-B621E10CF035}"/>
              </a:ext>
            </a:extLst>
          </p:cNvPr>
          <p:cNvSpPr/>
          <p:nvPr/>
        </p:nvSpPr>
        <p:spPr>
          <a:xfrm rot="862882">
            <a:off x="13034314" y="4465628"/>
            <a:ext cx="823184" cy="3621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387">
                <a:moveTo>
                  <a:pt x="1000" y="193"/>
                </a:moveTo>
                <a:cubicBezTo>
                  <a:pt x="1000" y="190"/>
                  <a:pt x="1000" y="188"/>
                  <a:pt x="999" y="186"/>
                </a:cubicBezTo>
                <a:cubicBezTo>
                  <a:pt x="999" y="185"/>
                  <a:pt x="999" y="184"/>
                  <a:pt x="998" y="183"/>
                </a:cubicBezTo>
                <a:cubicBezTo>
                  <a:pt x="998" y="182"/>
                  <a:pt x="998" y="180"/>
                  <a:pt x="997" y="179"/>
                </a:cubicBezTo>
                <a:cubicBezTo>
                  <a:pt x="996" y="178"/>
                  <a:pt x="996" y="177"/>
                  <a:pt x="996" y="177"/>
                </a:cubicBezTo>
                <a:cubicBezTo>
                  <a:pt x="995" y="173"/>
                  <a:pt x="992" y="169"/>
                  <a:pt x="989" y="166"/>
                </a:cubicBezTo>
                <a:lnTo>
                  <a:pt x="833" y="10"/>
                </a:lnTo>
                <a:cubicBezTo>
                  <a:pt x="818" y="-3"/>
                  <a:pt x="794" y="-3"/>
                  <a:pt x="779" y="10"/>
                </a:cubicBezTo>
                <a:cubicBezTo>
                  <a:pt x="765" y="25"/>
                  <a:pt x="765" y="49"/>
                  <a:pt x="779" y="64"/>
                </a:cubicBezTo>
                <a:lnTo>
                  <a:pt x="870" y="155"/>
                </a:lnTo>
                <a:lnTo>
                  <a:pt x="38" y="155"/>
                </a:lnTo>
                <a:cubicBezTo>
                  <a:pt x="17" y="155"/>
                  <a:pt x="0" y="172"/>
                  <a:pt x="0" y="193"/>
                </a:cubicBezTo>
                <a:cubicBezTo>
                  <a:pt x="0" y="214"/>
                  <a:pt x="17" y="231"/>
                  <a:pt x="38" y="231"/>
                </a:cubicBezTo>
                <a:lnTo>
                  <a:pt x="870" y="231"/>
                </a:lnTo>
                <a:lnTo>
                  <a:pt x="779" y="322"/>
                </a:lnTo>
                <a:cubicBezTo>
                  <a:pt x="765" y="337"/>
                  <a:pt x="765" y="361"/>
                  <a:pt x="779" y="376"/>
                </a:cubicBezTo>
                <a:cubicBezTo>
                  <a:pt x="794" y="390"/>
                  <a:pt x="818" y="390"/>
                  <a:pt x="833" y="376"/>
                </a:cubicBezTo>
                <a:lnTo>
                  <a:pt x="989" y="220"/>
                </a:lnTo>
                <a:cubicBezTo>
                  <a:pt x="994" y="215"/>
                  <a:pt x="998" y="208"/>
                  <a:pt x="999" y="201"/>
                </a:cubicBezTo>
                <a:lnTo>
                  <a:pt x="999" y="200"/>
                </a:lnTo>
                <a:cubicBezTo>
                  <a:pt x="1000" y="198"/>
                  <a:pt x="1000" y="196"/>
                  <a:pt x="1000" y="193"/>
                </a:cubicBezTo>
                <a:close/>
              </a:path>
            </a:pathLst>
          </a:custGeom>
          <a:solidFill>
            <a:srgbClr val="00206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5C7828-CCFF-576E-200A-07F5082C17A4}"/>
              </a:ext>
            </a:extLst>
          </p:cNvPr>
          <p:cNvSpPr txBox="1"/>
          <p:nvPr/>
        </p:nvSpPr>
        <p:spPr>
          <a:xfrm>
            <a:off x="9448707" y="4385085"/>
            <a:ext cx="3320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7030A0"/>
                </a:solidFill>
              </a:rPr>
              <a:t>IN total 4 per School</a:t>
            </a:r>
            <a:endParaRPr lang="en-CA" sz="2400" b="1" dirty="0">
              <a:solidFill>
                <a:srgbClr val="7030A0"/>
              </a:solidFill>
            </a:endParaRPr>
          </a:p>
        </p:txBody>
      </p:sp>
      <p:pic>
        <p:nvPicPr>
          <p:cNvPr id="53" name="Picture 52" descr="Shape, arrow&#10;&#10;Description automatically generated">
            <a:extLst>
              <a:ext uri="{FF2B5EF4-FFF2-40B4-BE49-F238E27FC236}">
                <a16:creationId xmlns:a16="http://schemas.microsoft.com/office/drawing/2014/main" id="{DB6B35B7-2BCC-58A5-6519-569E430F4F5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52" y="4429022"/>
            <a:ext cx="597812" cy="322993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43CA944F-6DF6-C1E8-1C62-28681F5F4A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04" y="4508100"/>
            <a:ext cx="800409" cy="80040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66876E4-8FEF-C1AC-ABFF-6AF046965A19}"/>
              </a:ext>
            </a:extLst>
          </p:cNvPr>
          <p:cNvSpPr txBox="1"/>
          <p:nvPr/>
        </p:nvSpPr>
        <p:spPr>
          <a:xfrm>
            <a:off x="2031462" y="6480744"/>
            <a:ext cx="69785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400" b="1" u="sng" dirty="0">
                <a:solidFill>
                  <a:srgbClr val="0070C0"/>
                </a:solidFill>
              </a:rPr>
              <a:t>BIGEST CHALLENGE FOR US</a:t>
            </a:r>
          </a:p>
        </p:txBody>
      </p:sp>
      <p:pic>
        <p:nvPicPr>
          <p:cNvPr id="11" name="Picture 10" descr="A picture containing text, seat&#10;&#10;Description automatically generated">
            <a:extLst>
              <a:ext uri="{FF2B5EF4-FFF2-40B4-BE49-F238E27FC236}">
                <a16:creationId xmlns:a16="http://schemas.microsoft.com/office/drawing/2014/main" id="{B6BD9BF7-BD00-52F2-2723-9D92FCCC006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3" y="3000923"/>
            <a:ext cx="3361276" cy="2003908"/>
          </a:xfrm>
          <a:prstGeom prst="rect">
            <a:avLst/>
          </a:prstGeom>
        </p:spPr>
      </p:pic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AC2C0314-6C35-2EC9-97E0-BC31E10568C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01" y="1717392"/>
            <a:ext cx="1218658" cy="954108"/>
          </a:xfrm>
          <a:prstGeom prst="rect">
            <a:avLst/>
          </a:prstGeom>
        </p:spPr>
      </p:pic>
      <p:pic>
        <p:nvPicPr>
          <p:cNvPr id="14" name="Picture 13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75B032F1-11DC-7B72-C6BC-33245EA234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38" y="3607965"/>
            <a:ext cx="1145553" cy="76370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F87031C-9D4F-3003-7A80-BAA39F8F596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08" y="2844350"/>
            <a:ext cx="2572508" cy="240842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27BCA5-7719-AE0E-E40A-A20013B2BFFC}"/>
              </a:ext>
            </a:extLst>
          </p:cNvPr>
          <p:cNvSpPr/>
          <p:nvPr/>
        </p:nvSpPr>
        <p:spPr>
          <a:xfrm>
            <a:off x="8931053" y="3858919"/>
            <a:ext cx="812330" cy="2879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387">
                <a:moveTo>
                  <a:pt x="1000" y="193"/>
                </a:moveTo>
                <a:cubicBezTo>
                  <a:pt x="1000" y="190"/>
                  <a:pt x="1000" y="188"/>
                  <a:pt x="999" y="186"/>
                </a:cubicBezTo>
                <a:cubicBezTo>
                  <a:pt x="999" y="185"/>
                  <a:pt x="999" y="184"/>
                  <a:pt x="998" y="183"/>
                </a:cubicBezTo>
                <a:cubicBezTo>
                  <a:pt x="998" y="182"/>
                  <a:pt x="998" y="180"/>
                  <a:pt x="997" y="179"/>
                </a:cubicBezTo>
                <a:cubicBezTo>
                  <a:pt x="996" y="178"/>
                  <a:pt x="996" y="177"/>
                  <a:pt x="996" y="177"/>
                </a:cubicBezTo>
                <a:cubicBezTo>
                  <a:pt x="995" y="173"/>
                  <a:pt x="992" y="169"/>
                  <a:pt x="989" y="166"/>
                </a:cubicBezTo>
                <a:lnTo>
                  <a:pt x="833" y="10"/>
                </a:lnTo>
                <a:cubicBezTo>
                  <a:pt x="818" y="-3"/>
                  <a:pt x="794" y="-3"/>
                  <a:pt x="779" y="10"/>
                </a:cubicBezTo>
                <a:cubicBezTo>
                  <a:pt x="765" y="25"/>
                  <a:pt x="765" y="49"/>
                  <a:pt x="779" y="64"/>
                </a:cubicBezTo>
                <a:lnTo>
                  <a:pt x="870" y="155"/>
                </a:lnTo>
                <a:lnTo>
                  <a:pt x="38" y="155"/>
                </a:lnTo>
                <a:cubicBezTo>
                  <a:pt x="17" y="155"/>
                  <a:pt x="0" y="172"/>
                  <a:pt x="0" y="193"/>
                </a:cubicBezTo>
                <a:cubicBezTo>
                  <a:pt x="0" y="214"/>
                  <a:pt x="17" y="231"/>
                  <a:pt x="38" y="231"/>
                </a:cubicBezTo>
                <a:lnTo>
                  <a:pt x="870" y="231"/>
                </a:lnTo>
                <a:lnTo>
                  <a:pt x="779" y="322"/>
                </a:lnTo>
                <a:cubicBezTo>
                  <a:pt x="765" y="337"/>
                  <a:pt x="765" y="361"/>
                  <a:pt x="779" y="376"/>
                </a:cubicBezTo>
                <a:cubicBezTo>
                  <a:pt x="794" y="390"/>
                  <a:pt x="818" y="390"/>
                  <a:pt x="833" y="376"/>
                </a:cubicBezTo>
                <a:lnTo>
                  <a:pt x="989" y="220"/>
                </a:lnTo>
                <a:cubicBezTo>
                  <a:pt x="994" y="215"/>
                  <a:pt x="998" y="208"/>
                  <a:pt x="999" y="201"/>
                </a:cubicBezTo>
                <a:lnTo>
                  <a:pt x="999" y="200"/>
                </a:lnTo>
                <a:cubicBezTo>
                  <a:pt x="1000" y="198"/>
                  <a:pt x="1000" y="196"/>
                  <a:pt x="1000" y="193"/>
                </a:cubicBezTo>
                <a:close/>
              </a:path>
            </a:pathLst>
          </a:custGeom>
          <a:solidFill>
            <a:srgbClr val="00206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37D3481C-AF6C-B447-CA72-5A77137D4F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559" y="3570572"/>
            <a:ext cx="823460" cy="823460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CE221E7-783C-4535-464E-DC3A2947C3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301" y="3555092"/>
            <a:ext cx="823460" cy="82346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05556AD-13D3-BC53-EA08-AAAADE983278}"/>
              </a:ext>
            </a:extLst>
          </p:cNvPr>
          <p:cNvSpPr/>
          <p:nvPr/>
        </p:nvSpPr>
        <p:spPr>
          <a:xfrm rot="19466564">
            <a:off x="8689571" y="4375760"/>
            <a:ext cx="689040" cy="32254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387">
                <a:moveTo>
                  <a:pt x="1000" y="193"/>
                </a:moveTo>
                <a:cubicBezTo>
                  <a:pt x="1000" y="190"/>
                  <a:pt x="1000" y="188"/>
                  <a:pt x="999" y="186"/>
                </a:cubicBezTo>
                <a:cubicBezTo>
                  <a:pt x="999" y="185"/>
                  <a:pt x="999" y="184"/>
                  <a:pt x="998" y="183"/>
                </a:cubicBezTo>
                <a:cubicBezTo>
                  <a:pt x="998" y="182"/>
                  <a:pt x="998" y="180"/>
                  <a:pt x="997" y="179"/>
                </a:cubicBezTo>
                <a:cubicBezTo>
                  <a:pt x="996" y="178"/>
                  <a:pt x="996" y="177"/>
                  <a:pt x="996" y="177"/>
                </a:cubicBezTo>
                <a:cubicBezTo>
                  <a:pt x="995" y="173"/>
                  <a:pt x="992" y="169"/>
                  <a:pt x="989" y="166"/>
                </a:cubicBezTo>
                <a:lnTo>
                  <a:pt x="833" y="10"/>
                </a:lnTo>
                <a:cubicBezTo>
                  <a:pt x="818" y="-3"/>
                  <a:pt x="794" y="-3"/>
                  <a:pt x="779" y="10"/>
                </a:cubicBezTo>
                <a:cubicBezTo>
                  <a:pt x="765" y="25"/>
                  <a:pt x="765" y="49"/>
                  <a:pt x="779" y="64"/>
                </a:cubicBezTo>
                <a:lnTo>
                  <a:pt x="870" y="155"/>
                </a:lnTo>
                <a:lnTo>
                  <a:pt x="38" y="155"/>
                </a:lnTo>
                <a:cubicBezTo>
                  <a:pt x="17" y="155"/>
                  <a:pt x="0" y="172"/>
                  <a:pt x="0" y="193"/>
                </a:cubicBezTo>
                <a:cubicBezTo>
                  <a:pt x="0" y="214"/>
                  <a:pt x="17" y="231"/>
                  <a:pt x="38" y="231"/>
                </a:cubicBezTo>
                <a:lnTo>
                  <a:pt x="870" y="231"/>
                </a:lnTo>
                <a:lnTo>
                  <a:pt x="779" y="322"/>
                </a:lnTo>
                <a:cubicBezTo>
                  <a:pt x="765" y="337"/>
                  <a:pt x="765" y="361"/>
                  <a:pt x="779" y="376"/>
                </a:cubicBezTo>
                <a:cubicBezTo>
                  <a:pt x="794" y="390"/>
                  <a:pt x="818" y="390"/>
                  <a:pt x="833" y="376"/>
                </a:cubicBezTo>
                <a:lnTo>
                  <a:pt x="989" y="220"/>
                </a:lnTo>
                <a:cubicBezTo>
                  <a:pt x="994" y="215"/>
                  <a:pt x="998" y="208"/>
                  <a:pt x="999" y="201"/>
                </a:cubicBezTo>
                <a:lnTo>
                  <a:pt x="999" y="200"/>
                </a:lnTo>
                <a:cubicBezTo>
                  <a:pt x="1000" y="198"/>
                  <a:pt x="1000" y="196"/>
                  <a:pt x="1000" y="19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862FCC-223D-939D-3744-77BD18379001}"/>
              </a:ext>
            </a:extLst>
          </p:cNvPr>
          <p:cNvSpPr txBox="1"/>
          <p:nvPr/>
        </p:nvSpPr>
        <p:spPr>
          <a:xfrm rot="242978">
            <a:off x="13914967" y="4539596"/>
            <a:ext cx="9726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400" b="1" dirty="0">
                <a:solidFill>
                  <a:srgbClr val="7030A0"/>
                </a:solidFill>
                <a:latin typeface="Nunito Sans Black" pitchFamily="2" charset="0"/>
              </a:rPr>
              <a:t>4 </a:t>
            </a:r>
            <a:endParaRPr lang="en-CA" sz="4400" b="1" dirty="0">
              <a:solidFill>
                <a:srgbClr val="7030A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CD963C-135B-8FE8-1D6F-1F02D938AB4D}"/>
              </a:ext>
            </a:extLst>
          </p:cNvPr>
          <p:cNvSpPr txBox="1"/>
          <p:nvPr/>
        </p:nvSpPr>
        <p:spPr>
          <a:xfrm>
            <a:off x="15649530" y="4581494"/>
            <a:ext cx="2142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400" b="1" dirty="0">
                <a:solidFill>
                  <a:srgbClr val="7030A0"/>
                </a:solidFill>
                <a:latin typeface="Nunito Sans Black" pitchFamily="2" charset="0"/>
              </a:rPr>
              <a:t>8 = 32 </a:t>
            </a:r>
            <a:endParaRPr lang="en-CA" sz="4400" b="1" dirty="0">
              <a:solidFill>
                <a:srgbClr val="7030A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CB5E22-A7E9-BC4F-9346-43383FF374A5}"/>
              </a:ext>
            </a:extLst>
          </p:cNvPr>
          <p:cNvSpPr txBox="1"/>
          <p:nvPr/>
        </p:nvSpPr>
        <p:spPr>
          <a:xfrm>
            <a:off x="9408152" y="6725439"/>
            <a:ext cx="3130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accent2">
                    <a:lumMod val="75000"/>
                  </a:schemeClr>
                </a:solidFill>
                <a:latin typeface="Nunito Sans Black" pitchFamily="2" charset="0"/>
              </a:rPr>
              <a:t>160 Files in TOTAL</a:t>
            </a:r>
            <a:endParaRPr lang="en-CA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AB720A-515E-F62E-1102-AD0E8A34D446}"/>
              </a:ext>
            </a:extLst>
          </p:cNvPr>
          <p:cNvSpPr txBox="1"/>
          <p:nvPr/>
        </p:nvSpPr>
        <p:spPr>
          <a:xfrm>
            <a:off x="13904252" y="5620550"/>
            <a:ext cx="41551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accent2">
                    <a:lumMod val="75000"/>
                  </a:schemeClr>
                </a:solidFill>
                <a:latin typeface="Nunito Sans Black" pitchFamily="2" charset="0"/>
              </a:rPr>
              <a:t>32 files of DATA Each Month</a:t>
            </a:r>
            <a:endParaRPr lang="en-CA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3EE5C4A-11F5-68EF-C82E-66865729F8BF}"/>
              </a:ext>
            </a:extLst>
          </p:cNvPr>
          <p:cNvSpPr/>
          <p:nvPr/>
        </p:nvSpPr>
        <p:spPr>
          <a:xfrm rot="10601998">
            <a:off x="13319024" y="5734946"/>
            <a:ext cx="823184" cy="3621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387">
                <a:moveTo>
                  <a:pt x="1000" y="193"/>
                </a:moveTo>
                <a:cubicBezTo>
                  <a:pt x="1000" y="190"/>
                  <a:pt x="1000" y="188"/>
                  <a:pt x="999" y="186"/>
                </a:cubicBezTo>
                <a:cubicBezTo>
                  <a:pt x="999" y="185"/>
                  <a:pt x="999" y="184"/>
                  <a:pt x="998" y="183"/>
                </a:cubicBezTo>
                <a:cubicBezTo>
                  <a:pt x="998" y="182"/>
                  <a:pt x="998" y="180"/>
                  <a:pt x="997" y="179"/>
                </a:cubicBezTo>
                <a:cubicBezTo>
                  <a:pt x="996" y="178"/>
                  <a:pt x="996" y="177"/>
                  <a:pt x="996" y="177"/>
                </a:cubicBezTo>
                <a:cubicBezTo>
                  <a:pt x="995" y="173"/>
                  <a:pt x="992" y="169"/>
                  <a:pt x="989" y="166"/>
                </a:cubicBezTo>
                <a:lnTo>
                  <a:pt x="833" y="10"/>
                </a:lnTo>
                <a:cubicBezTo>
                  <a:pt x="818" y="-3"/>
                  <a:pt x="794" y="-3"/>
                  <a:pt x="779" y="10"/>
                </a:cubicBezTo>
                <a:cubicBezTo>
                  <a:pt x="765" y="25"/>
                  <a:pt x="765" y="49"/>
                  <a:pt x="779" y="64"/>
                </a:cubicBezTo>
                <a:lnTo>
                  <a:pt x="870" y="155"/>
                </a:lnTo>
                <a:lnTo>
                  <a:pt x="38" y="155"/>
                </a:lnTo>
                <a:cubicBezTo>
                  <a:pt x="17" y="155"/>
                  <a:pt x="0" y="172"/>
                  <a:pt x="0" y="193"/>
                </a:cubicBezTo>
                <a:cubicBezTo>
                  <a:pt x="0" y="214"/>
                  <a:pt x="17" y="231"/>
                  <a:pt x="38" y="231"/>
                </a:cubicBezTo>
                <a:lnTo>
                  <a:pt x="870" y="231"/>
                </a:lnTo>
                <a:lnTo>
                  <a:pt x="779" y="322"/>
                </a:lnTo>
                <a:cubicBezTo>
                  <a:pt x="765" y="337"/>
                  <a:pt x="765" y="361"/>
                  <a:pt x="779" y="376"/>
                </a:cubicBezTo>
                <a:cubicBezTo>
                  <a:pt x="794" y="390"/>
                  <a:pt x="818" y="390"/>
                  <a:pt x="833" y="376"/>
                </a:cubicBezTo>
                <a:lnTo>
                  <a:pt x="989" y="220"/>
                </a:lnTo>
                <a:cubicBezTo>
                  <a:pt x="994" y="215"/>
                  <a:pt x="998" y="208"/>
                  <a:pt x="999" y="201"/>
                </a:cubicBezTo>
                <a:lnTo>
                  <a:pt x="999" y="200"/>
                </a:lnTo>
                <a:cubicBezTo>
                  <a:pt x="1000" y="198"/>
                  <a:pt x="1000" y="196"/>
                  <a:pt x="1000" y="193"/>
                </a:cubicBezTo>
                <a:close/>
              </a:path>
            </a:pathLst>
          </a:custGeom>
          <a:solidFill>
            <a:srgbClr val="00206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F5F762-E853-4F07-0493-927DE98130DD}"/>
              </a:ext>
            </a:extLst>
          </p:cNvPr>
          <p:cNvSpPr txBox="1"/>
          <p:nvPr/>
        </p:nvSpPr>
        <p:spPr>
          <a:xfrm>
            <a:off x="10886476" y="5804086"/>
            <a:ext cx="22059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400" b="1" dirty="0">
                <a:solidFill>
                  <a:schemeClr val="bg2">
                    <a:lumMod val="25000"/>
                  </a:schemeClr>
                </a:solidFill>
                <a:latin typeface="Nunito Sans Black" pitchFamily="2" charset="0"/>
              </a:rPr>
              <a:t>5 = 160 </a:t>
            </a:r>
            <a:endParaRPr lang="en-CA" sz="4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7" name="Picture 66" descr="Shape&#10;&#10;Description automatically generated">
            <a:extLst>
              <a:ext uri="{FF2B5EF4-FFF2-40B4-BE49-F238E27FC236}">
                <a16:creationId xmlns:a16="http://schemas.microsoft.com/office/drawing/2014/main" id="{948D5B23-822A-94AA-8E28-5C27E31175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846" y="5703994"/>
            <a:ext cx="760630" cy="84380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0DE4224-04A4-6803-1627-8626D15A572E}"/>
              </a:ext>
            </a:extLst>
          </p:cNvPr>
          <p:cNvSpPr txBox="1"/>
          <p:nvPr/>
        </p:nvSpPr>
        <p:spPr>
          <a:xfrm>
            <a:off x="9113796" y="5778358"/>
            <a:ext cx="10713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400" b="1" dirty="0">
                <a:solidFill>
                  <a:schemeClr val="bg2">
                    <a:lumMod val="25000"/>
                  </a:schemeClr>
                </a:solidFill>
                <a:latin typeface="Nunito Sans Black" pitchFamily="2" charset="0"/>
              </a:rPr>
              <a:t>32 </a:t>
            </a:r>
            <a:endParaRPr lang="en-CA" sz="4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5" name="Picture 74" descr="Icon&#10;&#10;Description automatically generated with medium confidence">
            <a:extLst>
              <a:ext uri="{FF2B5EF4-FFF2-40B4-BE49-F238E27FC236}">
                <a16:creationId xmlns:a16="http://schemas.microsoft.com/office/drawing/2014/main" id="{5F75F403-5FA6-AAC9-900D-0F8657DEAD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5" y="7113908"/>
            <a:ext cx="2993294" cy="299329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70EEA57-DD19-8768-0A8D-B3CF973BE1D0}"/>
              </a:ext>
            </a:extLst>
          </p:cNvPr>
          <p:cNvSpPr txBox="1"/>
          <p:nvPr/>
        </p:nvSpPr>
        <p:spPr>
          <a:xfrm>
            <a:off x="3917149" y="7582942"/>
            <a:ext cx="11601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Clean and prepare it for analysis.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Find ways to combine and reduce 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Time management as we have less time and more work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73FAD7-73D9-BFEF-FA5D-44F209607E97}"/>
              </a:ext>
            </a:extLst>
          </p:cNvPr>
          <p:cNvSpPr txBox="1"/>
          <p:nvPr/>
        </p:nvSpPr>
        <p:spPr>
          <a:xfrm rot="20086765">
            <a:off x="13216597" y="7019352"/>
            <a:ext cx="3130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rgbClr val="00B050"/>
                </a:solidFill>
                <a:latin typeface="Nunito Sans Black" pitchFamily="2" charset="0"/>
              </a:rPr>
              <a:t>END RESULT</a:t>
            </a:r>
            <a:endParaRPr lang="en-CA" sz="2400" b="1" dirty="0">
              <a:solidFill>
                <a:srgbClr val="00B050"/>
              </a:solidFill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81553F3-1532-602C-7ED7-974EE53A53D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092">
            <a:off x="14361056" y="7605106"/>
            <a:ext cx="578736" cy="578736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935A9612-8935-A578-ACE2-71A08015AAD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092">
            <a:off x="14809171" y="7376563"/>
            <a:ext cx="578736" cy="578736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A3016054-8647-48BD-C68E-4403C67F2D9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092">
            <a:off x="15333138" y="7130604"/>
            <a:ext cx="578736" cy="578736"/>
          </a:xfrm>
          <a:prstGeom prst="rect">
            <a:avLst/>
          </a:prstGeom>
        </p:spPr>
      </p:pic>
      <p:pic>
        <p:nvPicPr>
          <p:cNvPr id="81" name="Picture 80" descr="Icon&#10;&#10;Description automatically generated">
            <a:extLst>
              <a:ext uri="{FF2B5EF4-FFF2-40B4-BE49-F238E27FC236}">
                <a16:creationId xmlns:a16="http://schemas.microsoft.com/office/drawing/2014/main" id="{82335BC1-B3C2-0CFB-8817-800B3E5925E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092">
            <a:off x="15781253" y="6902061"/>
            <a:ext cx="578736" cy="57873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3549B7B-104C-5BF3-F1E6-0A70BB8298B7}"/>
              </a:ext>
            </a:extLst>
          </p:cNvPr>
          <p:cNvSpPr txBox="1"/>
          <p:nvPr/>
        </p:nvSpPr>
        <p:spPr>
          <a:xfrm rot="20016709">
            <a:off x="13940390" y="7590700"/>
            <a:ext cx="4082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7030A0"/>
                </a:solidFill>
              </a:rPr>
              <a:t>4 Files in TOTAL AFTER CLEANING AND MERGING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1F4DCD-3D78-CF84-36C6-322FFDB9927C}"/>
              </a:ext>
            </a:extLst>
          </p:cNvPr>
          <p:cNvSpPr txBox="1"/>
          <p:nvPr/>
        </p:nvSpPr>
        <p:spPr>
          <a:xfrm>
            <a:off x="4557383" y="5443827"/>
            <a:ext cx="3130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accent6">
                    <a:lumMod val="50000"/>
                  </a:schemeClr>
                </a:solidFill>
                <a:latin typeface="Nunito Sans Black" pitchFamily="2" charset="0"/>
              </a:rPr>
              <a:t>Each School Contain</a:t>
            </a:r>
            <a:endParaRPr lang="en-CA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4" name="Picture 83" descr="Shape, arrow&#10;&#10;Description automatically generated">
            <a:extLst>
              <a:ext uri="{FF2B5EF4-FFF2-40B4-BE49-F238E27FC236}">
                <a16:creationId xmlns:a16="http://schemas.microsoft.com/office/drawing/2014/main" id="{3A9A4F6B-717D-E421-23E4-7FC875B9E7A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656">
            <a:off x="12577385" y="6774835"/>
            <a:ext cx="142412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88"/>
    </mc:Choice>
    <mc:Fallback xmlns="">
      <p:transition spd="slow" advTm="10378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4A6481-E9D3-35BB-C6E1-630C58282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16326825" y="-3691598"/>
            <a:ext cx="6677383" cy="8560748"/>
          </a:xfrm>
          <a:prstGeom prst="rect">
            <a:avLst/>
          </a:prstGeom>
        </p:spPr>
      </p:pic>
      <p:sp>
        <p:nvSpPr>
          <p:cNvPr id="3" name="TextBox 29">
            <a:extLst>
              <a:ext uri="{FF2B5EF4-FFF2-40B4-BE49-F238E27FC236}">
                <a16:creationId xmlns:a16="http://schemas.microsoft.com/office/drawing/2014/main" id="{44E1813B-07B0-30C4-5329-72AB7ADD9AEF}"/>
              </a:ext>
            </a:extLst>
          </p:cNvPr>
          <p:cNvSpPr txBox="1"/>
          <p:nvPr/>
        </p:nvSpPr>
        <p:spPr>
          <a:xfrm>
            <a:off x="1019938" y="1265233"/>
            <a:ext cx="14031691" cy="39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000000"/>
                </a:solidFill>
                <a:latin typeface="Poppins" panose="00000500000000000000" pitchFamily="2" charset="0"/>
                <a:ea typeface="Questrial" pitchFamily="2" charset="0"/>
                <a:cs typeface="Poppins" panose="00000500000000000000" pitchFamily="2" charset="0"/>
              </a:rPr>
              <a:t>Quality is directly proportional to </a:t>
            </a:r>
            <a:r>
              <a:rPr lang="en-US" sz="2300" b="1" u="none" dirty="0">
                <a:solidFill>
                  <a:srgbClr val="000000"/>
                </a:solidFill>
                <a:latin typeface="Poppins" panose="00000500000000000000" pitchFamily="2" charset="0"/>
                <a:ea typeface="Questrial" pitchFamily="2" charset="0"/>
                <a:cs typeface="Poppins" panose="00000500000000000000" pitchFamily="2" charset="0"/>
              </a:rPr>
              <a:t>Bandwidth</a:t>
            </a:r>
            <a:r>
              <a:rPr lang="en-US" sz="2300" u="none" dirty="0">
                <a:solidFill>
                  <a:srgbClr val="000000"/>
                </a:solidFill>
                <a:latin typeface="Poppins" panose="00000500000000000000" pitchFamily="2" charset="0"/>
                <a:ea typeface="Questrial" pitchFamily="2" charset="0"/>
                <a:cs typeface="Poppins" panose="00000500000000000000" pitchFamily="2" charset="0"/>
              </a:rPr>
              <a:t> and inversely proportional to </a:t>
            </a:r>
            <a:r>
              <a:rPr lang="en-US" sz="2300" b="1" u="none" dirty="0">
                <a:solidFill>
                  <a:srgbClr val="000000"/>
                </a:solidFill>
                <a:latin typeface="Poppins" panose="00000500000000000000" pitchFamily="2" charset="0"/>
                <a:ea typeface="Questrial" pitchFamily="2" charset="0"/>
                <a:cs typeface="Poppins" panose="00000500000000000000" pitchFamily="2" charset="0"/>
              </a:rPr>
              <a:t>Network Congestion.</a:t>
            </a:r>
          </a:p>
        </p:txBody>
      </p:sp>
      <p:sp>
        <p:nvSpPr>
          <p:cNvPr id="4" name="TextBox 30">
            <a:extLst>
              <a:ext uri="{FF2B5EF4-FFF2-40B4-BE49-F238E27FC236}">
                <a16:creationId xmlns:a16="http://schemas.microsoft.com/office/drawing/2014/main" id="{96C25312-9402-81D0-7CB7-4FAF70093DA3}"/>
              </a:ext>
            </a:extLst>
          </p:cNvPr>
          <p:cNvSpPr txBox="1"/>
          <p:nvPr/>
        </p:nvSpPr>
        <p:spPr>
          <a:xfrm>
            <a:off x="398281" y="588776"/>
            <a:ext cx="15356429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4400" dirty="0">
                <a:solidFill>
                  <a:srgbClr val="355FB5"/>
                </a:solidFill>
                <a:latin typeface="Arial Black" panose="020B0A04020102020204" pitchFamily="34" charset="0"/>
              </a:rPr>
              <a:t>ANALYSIS OF BROADBAND QUALITY AND SPEED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5DE407-DF13-1690-9115-A13E82DA8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9" y="3492043"/>
            <a:ext cx="4953000" cy="2884839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D9E8C3E-AB7D-C7B8-90F6-622FA53DD9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229" y="3361551"/>
            <a:ext cx="6626132" cy="2231481"/>
          </a:xfrm>
          <a:prstGeom prst="rect">
            <a:avLst/>
          </a:prstGeom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4349DFFD-EF0C-7915-A56B-EA9BCB93A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231762" y="2279231"/>
            <a:ext cx="2327501" cy="867523"/>
          </a:xfrm>
          <a:prstGeom prst="rect">
            <a:avLst/>
          </a:prstGeom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92083030-2DFC-A991-F9C1-E850B7C01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7024" y="2024427"/>
            <a:ext cx="3501662" cy="1293456"/>
          </a:xfrm>
          <a:prstGeom prst="rect">
            <a:avLst/>
          </a:prstGeom>
        </p:spPr>
      </p:pic>
      <p:sp>
        <p:nvSpPr>
          <p:cNvPr id="13" name="TextBox 38">
            <a:extLst>
              <a:ext uri="{FF2B5EF4-FFF2-40B4-BE49-F238E27FC236}">
                <a16:creationId xmlns:a16="http://schemas.microsoft.com/office/drawing/2014/main" id="{8BFC61DE-5C73-FBEC-8ECF-939561BE60AC}"/>
              </a:ext>
            </a:extLst>
          </p:cNvPr>
          <p:cNvSpPr txBox="1"/>
          <p:nvPr/>
        </p:nvSpPr>
        <p:spPr>
          <a:xfrm>
            <a:off x="13487400" y="2397349"/>
            <a:ext cx="2327501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59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HIGH SCHOOLS</a:t>
            </a: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BE434556-0B49-95A0-0659-B6494797D7CF}"/>
              </a:ext>
            </a:extLst>
          </p:cNvPr>
          <p:cNvSpPr txBox="1"/>
          <p:nvPr/>
        </p:nvSpPr>
        <p:spPr>
          <a:xfrm>
            <a:off x="1030453" y="2343587"/>
            <a:ext cx="3114803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ELEMENTARY SCHOOLS</a:t>
            </a: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B0A66CE0-4770-FC5B-6664-0EF5AF87E758}"/>
              </a:ext>
            </a:extLst>
          </p:cNvPr>
          <p:cNvGrpSpPr>
            <a:grpSpLocks noChangeAspect="1"/>
          </p:cNvGrpSpPr>
          <p:nvPr/>
        </p:nvGrpSpPr>
        <p:grpSpPr>
          <a:xfrm>
            <a:off x="1008118" y="6273857"/>
            <a:ext cx="2101333" cy="1410587"/>
            <a:chOff x="0" y="0"/>
            <a:chExt cx="2540000" cy="2540000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378E85B-BC8B-102C-03B0-DB2DFA10550B}"/>
                </a:ext>
              </a:extLst>
            </p:cNvPr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AEC0D36-6087-37AC-CE61-AA50F274FBF6}"/>
                </a:ext>
              </a:extLst>
            </p:cNvPr>
            <p:cNvSpPr/>
            <p:nvPr/>
          </p:nvSpPr>
          <p:spPr>
            <a:xfrm>
              <a:off x="260102" y="17180"/>
              <a:ext cx="2320434" cy="2632647"/>
            </a:xfrm>
            <a:custGeom>
              <a:avLst/>
              <a:gdLst/>
              <a:ahLst/>
              <a:cxnLst/>
              <a:rect l="l" t="t" r="r" b="b"/>
              <a:pathLst>
                <a:path w="2320434" h="2632647">
                  <a:moveTo>
                    <a:pt x="1327398" y="23148"/>
                  </a:moveTo>
                  <a:cubicBezTo>
                    <a:pt x="1850242" y="158146"/>
                    <a:pt x="2230549" y="609002"/>
                    <a:pt x="2275492" y="1147120"/>
                  </a:cubicBezTo>
                  <a:cubicBezTo>
                    <a:pt x="2320434" y="1685237"/>
                    <a:pt x="2020184" y="2192933"/>
                    <a:pt x="1526977" y="2412790"/>
                  </a:cubicBezTo>
                  <a:cubicBezTo>
                    <a:pt x="1033770" y="2632646"/>
                    <a:pt x="455466" y="2516583"/>
                    <a:pt x="85285" y="2123447"/>
                  </a:cubicBezTo>
                  <a:cubicBezTo>
                    <a:pt x="22594" y="2057462"/>
                    <a:pt x="0" y="1962978"/>
                    <a:pt x="26059" y="1875771"/>
                  </a:cubicBezTo>
                  <a:cubicBezTo>
                    <a:pt x="52118" y="1788564"/>
                    <a:pt x="122846" y="1721966"/>
                    <a:pt x="211461" y="1701195"/>
                  </a:cubicBezTo>
                  <a:cubicBezTo>
                    <a:pt x="300076" y="1680423"/>
                    <a:pt x="393032" y="1708653"/>
                    <a:pt x="455130" y="1775196"/>
                  </a:cubicBezTo>
                  <a:cubicBezTo>
                    <a:pt x="677239" y="2011077"/>
                    <a:pt x="1024221" y="2080716"/>
                    <a:pt x="1320145" y="1948802"/>
                  </a:cubicBezTo>
                  <a:cubicBezTo>
                    <a:pt x="1616070" y="1816888"/>
                    <a:pt x="1796220" y="1512270"/>
                    <a:pt x="1769254" y="1189400"/>
                  </a:cubicBezTo>
                  <a:cubicBezTo>
                    <a:pt x="1742289" y="866529"/>
                    <a:pt x="1514104" y="596015"/>
                    <a:pt x="1200398" y="515017"/>
                  </a:cubicBezTo>
                  <a:cubicBezTo>
                    <a:pt x="1112170" y="492657"/>
                    <a:pt x="1042650" y="424799"/>
                    <a:pt x="1018162" y="337138"/>
                  </a:cubicBezTo>
                  <a:cubicBezTo>
                    <a:pt x="993674" y="249478"/>
                    <a:pt x="1017960" y="155414"/>
                    <a:pt x="1081826" y="90567"/>
                  </a:cubicBezTo>
                  <a:cubicBezTo>
                    <a:pt x="1145692" y="25719"/>
                    <a:pt x="1239374" y="0"/>
                    <a:pt x="1327398" y="23148"/>
                  </a:cubicBezTo>
                  <a:close/>
                </a:path>
              </a:pathLst>
            </a:custGeom>
            <a:solidFill>
              <a:srgbClr val="7030A0"/>
            </a:solidFill>
          </p:spPr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437D4897-0EC5-7F02-B3EC-03F1AF97A8B9}"/>
              </a:ext>
            </a:extLst>
          </p:cNvPr>
          <p:cNvGrpSpPr>
            <a:grpSpLocks noChangeAspect="1"/>
          </p:cNvGrpSpPr>
          <p:nvPr/>
        </p:nvGrpSpPr>
        <p:grpSpPr>
          <a:xfrm>
            <a:off x="14457571" y="6112832"/>
            <a:ext cx="2055170" cy="1379599"/>
            <a:chOff x="0" y="0"/>
            <a:chExt cx="2540000" cy="25400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BF9E256-1673-D7EC-60A6-44EFE4CD82B7}"/>
                </a:ext>
              </a:extLst>
            </p:cNvPr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F43BBBA9-985E-0C5F-D951-F3BE71B983D4}"/>
                </a:ext>
              </a:extLst>
            </p:cNvPr>
            <p:cNvSpPr/>
            <p:nvPr/>
          </p:nvSpPr>
          <p:spPr>
            <a:xfrm>
              <a:off x="-104463" y="17180"/>
              <a:ext cx="2682816" cy="2633837"/>
            </a:xfrm>
            <a:custGeom>
              <a:avLst/>
              <a:gdLst/>
              <a:ahLst/>
              <a:cxnLst/>
              <a:rect l="l" t="t" r="r" b="b"/>
              <a:pathLst>
                <a:path w="2682816" h="2633837">
                  <a:moveTo>
                    <a:pt x="1691963" y="23148"/>
                  </a:moveTo>
                  <a:cubicBezTo>
                    <a:pt x="2217274" y="158783"/>
                    <a:pt x="2598414" y="613138"/>
                    <a:pt x="2640615" y="1154033"/>
                  </a:cubicBezTo>
                  <a:cubicBezTo>
                    <a:pt x="2682816" y="1694929"/>
                    <a:pt x="2376759" y="2202900"/>
                    <a:pt x="1878841" y="2418368"/>
                  </a:cubicBezTo>
                  <a:cubicBezTo>
                    <a:pt x="1380923" y="2633837"/>
                    <a:pt x="801117" y="2509213"/>
                    <a:pt x="435710" y="2108181"/>
                  </a:cubicBezTo>
                  <a:cubicBezTo>
                    <a:pt x="70303" y="1707149"/>
                    <a:pt x="0" y="1118283"/>
                    <a:pt x="260727" y="642499"/>
                  </a:cubicBezTo>
                  <a:cubicBezTo>
                    <a:pt x="304109" y="562486"/>
                    <a:pt x="386987" y="511801"/>
                    <a:pt x="477978" y="509636"/>
                  </a:cubicBezTo>
                  <a:cubicBezTo>
                    <a:pt x="568970" y="507472"/>
                    <a:pt x="654164" y="554158"/>
                    <a:pt x="701303" y="632017"/>
                  </a:cubicBezTo>
                  <a:cubicBezTo>
                    <a:pt x="748441" y="709876"/>
                    <a:pt x="750318" y="807006"/>
                    <a:pt x="706221" y="886627"/>
                  </a:cubicBezTo>
                  <a:cubicBezTo>
                    <a:pt x="549785" y="1172098"/>
                    <a:pt x="591967" y="1525418"/>
                    <a:pt x="811211" y="1766037"/>
                  </a:cubicBezTo>
                  <a:cubicBezTo>
                    <a:pt x="1030455" y="2006656"/>
                    <a:pt x="1378339" y="2081430"/>
                    <a:pt x="1677090" y="1952149"/>
                  </a:cubicBezTo>
                  <a:cubicBezTo>
                    <a:pt x="1975840" y="1822868"/>
                    <a:pt x="2159475" y="1518085"/>
                    <a:pt x="2134154" y="1193548"/>
                  </a:cubicBezTo>
                  <a:cubicBezTo>
                    <a:pt x="2108833" y="869011"/>
                    <a:pt x="1880150" y="596398"/>
                    <a:pt x="1564963" y="515017"/>
                  </a:cubicBezTo>
                  <a:cubicBezTo>
                    <a:pt x="1476735" y="492657"/>
                    <a:pt x="1407215" y="424799"/>
                    <a:pt x="1382727" y="337138"/>
                  </a:cubicBezTo>
                  <a:cubicBezTo>
                    <a:pt x="1358239" y="249478"/>
                    <a:pt x="1382525" y="155414"/>
                    <a:pt x="1446391" y="90567"/>
                  </a:cubicBezTo>
                  <a:cubicBezTo>
                    <a:pt x="1510257" y="25719"/>
                    <a:pt x="1603939" y="0"/>
                    <a:pt x="1691963" y="23148"/>
                  </a:cubicBezTo>
                  <a:close/>
                </a:path>
              </a:pathLst>
            </a:custGeom>
            <a:solidFill>
              <a:srgbClr val="3C9C7D"/>
            </a:solidFill>
          </p:spPr>
        </p:sp>
      </p:grpSp>
      <p:grpSp>
        <p:nvGrpSpPr>
          <p:cNvPr id="26" name="Group 20">
            <a:extLst>
              <a:ext uri="{FF2B5EF4-FFF2-40B4-BE49-F238E27FC236}">
                <a16:creationId xmlns:a16="http://schemas.microsoft.com/office/drawing/2014/main" id="{487C5F33-6C39-8AB8-ED32-C5C719B2476E}"/>
              </a:ext>
            </a:extLst>
          </p:cNvPr>
          <p:cNvGrpSpPr/>
          <p:nvPr/>
        </p:nvGrpSpPr>
        <p:grpSpPr>
          <a:xfrm rot="5400000">
            <a:off x="1145128" y="7749515"/>
            <a:ext cx="1734854" cy="2355979"/>
            <a:chOff x="0" y="0"/>
            <a:chExt cx="2782641" cy="2694682"/>
          </a:xfrm>
          <a:solidFill>
            <a:srgbClr val="7030A0"/>
          </a:solidFill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EF3F5A08-ED18-3BC9-F164-AAB4826F773C}"/>
                </a:ext>
              </a:extLst>
            </p:cNvPr>
            <p:cNvSpPr/>
            <p:nvPr/>
          </p:nvSpPr>
          <p:spPr>
            <a:xfrm>
              <a:off x="-9098" y="-6509"/>
              <a:ext cx="2796971" cy="2726736"/>
            </a:xfrm>
            <a:custGeom>
              <a:avLst/>
              <a:gdLst/>
              <a:ahLst/>
              <a:cxnLst/>
              <a:rect l="l" t="t" r="r" b="b"/>
              <a:pathLst>
                <a:path w="2796971" h="2726736">
                  <a:moveTo>
                    <a:pt x="63030" y="2133182"/>
                  </a:moveTo>
                  <a:cubicBezTo>
                    <a:pt x="63030" y="2133182"/>
                    <a:pt x="0" y="1886618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1903898" y="6965"/>
                  </a:cubicBezTo>
                  <a:lnTo>
                    <a:pt x="1903899" y="6965"/>
                  </a:lnTo>
                  <a:cubicBezTo>
                    <a:pt x="2120646" y="16819"/>
                    <a:pt x="2324961" y="36481"/>
                    <a:pt x="2459150" y="101690"/>
                  </a:cubicBezTo>
                  <a:cubicBezTo>
                    <a:pt x="2715196" y="226120"/>
                    <a:pt x="2796971" y="459160"/>
                    <a:pt x="2791483" y="704684"/>
                  </a:cubicBezTo>
                  <a:cubicBezTo>
                    <a:pt x="2791483" y="704684"/>
                    <a:pt x="2748195" y="1013073"/>
                    <a:pt x="2755629" y="1248607"/>
                  </a:cubicBezTo>
                  <a:cubicBezTo>
                    <a:pt x="2762752" y="1874984"/>
                    <a:pt x="2769909" y="2070587"/>
                    <a:pt x="2769909" y="2070587"/>
                  </a:cubicBezTo>
                  <a:cubicBezTo>
                    <a:pt x="2753227" y="2286319"/>
                    <a:pt x="2638583" y="2496931"/>
                    <a:pt x="2441714" y="2608555"/>
                  </a:cubicBezTo>
                  <a:cubicBezTo>
                    <a:pt x="2291362" y="2693804"/>
                    <a:pt x="2093331" y="2708902"/>
                    <a:pt x="1655079" y="2698160"/>
                  </a:cubicBezTo>
                  <a:lnTo>
                    <a:pt x="1655065" y="2698160"/>
                  </a:lnTo>
                  <a:cubicBezTo>
                    <a:pt x="645952" y="2692883"/>
                    <a:pt x="384604" y="2726736"/>
                    <a:pt x="254278" y="2617578"/>
                  </a:cubicBezTo>
                  <a:cubicBezTo>
                    <a:pt x="145767" y="2526693"/>
                    <a:pt x="81795" y="2333382"/>
                    <a:pt x="63030" y="213318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885C0FAB-1B5E-8A2F-2C7A-8E0961E4984B}"/>
              </a:ext>
            </a:extLst>
          </p:cNvPr>
          <p:cNvGrpSpPr/>
          <p:nvPr/>
        </p:nvGrpSpPr>
        <p:grpSpPr>
          <a:xfrm rot="5400000">
            <a:off x="14790468" y="7453380"/>
            <a:ext cx="1734855" cy="2355979"/>
            <a:chOff x="0" y="0"/>
            <a:chExt cx="2782641" cy="2694682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26F047D5-F11B-A46B-BAD6-BA58469391EE}"/>
                </a:ext>
              </a:extLst>
            </p:cNvPr>
            <p:cNvSpPr/>
            <p:nvPr/>
          </p:nvSpPr>
          <p:spPr>
            <a:xfrm>
              <a:off x="-9098" y="-6509"/>
              <a:ext cx="2796971" cy="2726736"/>
            </a:xfrm>
            <a:custGeom>
              <a:avLst/>
              <a:gdLst/>
              <a:ahLst/>
              <a:cxnLst/>
              <a:rect l="l" t="t" r="r" b="b"/>
              <a:pathLst>
                <a:path w="2796971" h="2726736">
                  <a:moveTo>
                    <a:pt x="63030" y="2133182"/>
                  </a:moveTo>
                  <a:cubicBezTo>
                    <a:pt x="63030" y="2133182"/>
                    <a:pt x="0" y="1886618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1903898" y="6965"/>
                  </a:cubicBezTo>
                  <a:lnTo>
                    <a:pt x="1903899" y="6965"/>
                  </a:lnTo>
                  <a:cubicBezTo>
                    <a:pt x="2120646" y="16819"/>
                    <a:pt x="2324961" y="36481"/>
                    <a:pt x="2459150" y="101690"/>
                  </a:cubicBezTo>
                  <a:cubicBezTo>
                    <a:pt x="2715196" y="226120"/>
                    <a:pt x="2796971" y="459160"/>
                    <a:pt x="2791483" y="704684"/>
                  </a:cubicBezTo>
                  <a:cubicBezTo>
                    <a:pt x="2791483" y="704684"/>
                    <a:pt x="2748195" y="1013073"/>
                    <a:pt x="2755629" y="1248607"/>
                  </a:cubicBezTo>
                  <a:cubicBezTo>
                    <a:pt x="2762752" y="1874984"/>
                    <a:pt x="2769909" y="2070587"/>
                    <a:pt x="2769909" y="2070587"/>
                  </a:cubicBezTo>
                  <a:cubicBezTo>
                    <a:pt x="2753227" y="2286319"/>
                    <a:pt x="2638583" y="2496931"/>
                    <a:pt x="2441714" y="2608555"/>
                  </a:cubicBezTo>
                  <a:cubicBezTo>
                    <a:pt x="2291362" y="2693804"/>
                    <a:pt x="2093331" y="2708902"/>
                    <a:pt x="1655079" y="2698160"/>
                  </a:cubicBezTo>
                  <a:lnTo>
                    <a:pt x="1655065" y="2698160"/>
                  </a:lnTo>
                  <a:cubicBezTo>
                    <a:pt x="645952" y="2692883"/>
                    <a:pt x="384604" y="2726736"/>
                    <a:pt x="254278" y="2617578"/>
                  </a:cubicBezTo>
                  <a:cubicBezTo>
                    <a:pt x="145767" y="2526693"/>
                    <a:pt x="81795" y="2333382"/>
                    <a:pt x="63030" y="2133182"/>
                  </a:cubicBezTo>
                  <a:close/>
                </a:path>
              </a:pathLst>
            </a:custGeom>
            <a:solidFill>
              <a:srgbClr val="3C9C7D"/>
            </a:solidFill>
          </p:spPr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F0BA78C-DA37-6B02-9980-0F309C3FD7A7}"/>
              </a:ext>
            </a:extLst>
          </p:cNvPr>
          <p:cNvSpPr txBox="1"/>
          <p:nvPr/>
        </p:nvSpPr>
        <p:spPr>
          <a:xfrm>
            <a:off x="1650917" y="671754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7030A0"/>
                </a:solidFill>
                <a:latin typeface="Amasis MT Pro Black" panose="02040A04050005020304" pitchFamily="18" charset="0"/>
              </a:rPr>
              <a:t>62%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49DE35-DB20-1F3E-DA08-FF45B443B884}"/>
              </a:ext>
            </a:extLst>
          </p:cNvPr>
          <p:cNvSpPr txBox="1"/>
          <p:nvPr/>
        </p:nvSpPr>
        <p:spPr>
          <a:xfrm>
            <a:off x="15051629" y="6541022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3C9C7D"/>
                </a:solidFill>
                <a:latin typeface="Amasis MT Pro Black" panose="02040A04050005020304" pitchFamily="18" charset="0"/>
              </a:rPr>
              <a:t>85%</a:t>
            </a: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5D014AA7-C469-CF94-8759-B26507FF4C39}"/>
              </a:ext>
            </a:extLst>
          </p:cNvPr>
          <p:cNvSpPr txBox="1"/>
          <p:nvPr/>
        </p:nvSpPr>
        <p:spPr>
          <a:xfrm>
            <a:off x="14464959" y="7817461"/>
            <a:ext cx="2305962" cy="1471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LKDSB</a:t>
            </a:r>
          </a:p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&amp;</a:t>
            </a:r>
          </a:p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WECDSB</a:t>
            </a:r>
          </a:p>
        </p:txBody>
      </p:sp>
      <p:sp>
        <p:nvSpPr>
          <p:cNvPr id="36" name="TextBox 38">
            <a:extLst>
              <a:ext uri="{FF2B5EF4-FFF2-40B4-BE49-F238E27FC236}">
                <a16:creationId xmlns:a16="http://schemas.microsoft.com/office/drawing/2014/main" id="{BEC9F7B3-C13A-BF3F-36D7-254B343D2AD4}"/>
              </a:ext>
            </a:extLst>
          </p:cNvPr>
          <p:cNvSpPr txBox="1"/>
          <p:nvPr/>
        </p:nvSpPr>
        <p:spPr>
          <a:xfrm>
            <a:off x="762000" y="8141586"/>
            <a:ext cx="2305962" cy="1471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LKDSB</a:t>
            </a:r>
          </a:p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&amp;</a:t>
            </a:r>
          </a:p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WECDSB</a:t>
            </a:r>
          </a:p>
        </p:txBody>
      </p:sp>
      <p:pic>
        <p:nvPicPr>
          <p:cNvPr id="38" name="Picture 37" descr="Shape, arrow&#10;&#10;Description automatically generated">
            <a:extLst>
              <a:ext uri="{FF2B5EF4-FFF2-40B4-BE49-F238E27FC236}">
                <a16:creationId xmlns:a16="http://schemas.microsoft.com/office/drawing/2014/main" id="{CB05AE7E-0A2A-B61F-A58A-3E7785C85F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3312" y="7892746"/>
            <a:ext cx="2586357" cy="1208875"/>
          </a:xfrm>
          <a:prstGeom prst="rect">
            <a:avLst/>
          </a:prstGeom>
          <a:noFill/>
        </p:spPr>
      </p:pic>
      <p:pic>
        <p:nvPicPr>
          <p:cNvPr id="39" name="Picture 38" descr="Shape, arrow&#10;&#10;Description automatically generated">
            <a:extLst>
              <a:ext uri="{FF2B5EF4-FFF2-40B4-BE49-F238E27FC236}">
                <a16:creationId xmlns:a16="http://schemas.microsoft.com/office/drawing/2014/main" id="{2761FA9C-9705-581C-2F8F-55CA663FE2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380408" y="7593582"/>
            <a:ext cx="2586357" cy="1208875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8CD18B-5846-E3B7-2039-2DD96337E20E}"/>
              </a:ext>
            </a:extLst>
          </p:cNvPr>
          <p:cNvSpPr txBox="1"/>
          <p:nvPr/>
        </p:nvSpPr>
        <p:spPr>
          <a:xfrm>
            <a:off x="5331127" y="2590957"/>
            <a:ext cx="5584876" cy="2062103"/>
          </a:xfrm>
          <a:prstGeom prst="rect">
            <a:avLst/>
          </a:prstGeom>
          <a:solidFill>
            <a:schemeClr val="accent5"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Secondary schools typically have higher internet and device usage compared to elementary schools.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A07EBC-5740-5615-A097-24D6E2824CF8}"/>
              </a:ext>
            </a:extLst>
          </p:cNvPr>
          <p:cNvSpPr txBox="1"/>
          <p:nvPr/>
        </p:nvSpPr>
        <p:spPr>
          <a:xfrm>
            <a:off x="5212345" y="5178657"/>
            <a:ext cx="5822440" cy="2062103"/>
          </a:xfrm>
          <a:prstGeom prst="rect">
            <a:avLst/>
          </a:prstGeom>
          <a:solidFill>
            <a:schemeClr val="accent4">
              <a:lumMod val="60000"/>
              <a:lumOff val="40000"/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In general, the rate of transmitted and received packets is higher in secondary schools and lower in elementary schools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84B1F0-2AC7-068B-13BE-893F94C56C84}"/>
              </a:ext>
            </a:extLst>
          </p:cNvPr>
          <p:cNvSpPr txBox="1"/>
          <p:nvPr/>
        </p:nvSpPr>
        <p:spPr>
          <a:xfrm>
            <a:off x="5331127" y="7688348"/>
            <a:ext cx="5822440" cy="1692771"/>
          </a:xfrm>
          <a:prstGeom prst="rect">
            <a:avLst/>
          </a:prstGeom>
          <a:solidFill>
            <a:schemeClr val="accent2">
              <a:lumMod val="60000"/>
              <a:lumOff val="40000"/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Let’s Jump Into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Tableau Dashboards </a:t>
            </a:r>
            <a:r>
              <a:rPr lang="en-US" sz="3200" b="1" dirty="0">
                <a:solidFill>
                  <a:schemeClr val="bg1"/>
                </a:solidFill>
              </a:rPr>
              <a:t>for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18902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FC199-2EB8-8481-38B5-F7540C160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" r="16557" b="4646"/>
          <a:stretch/>
        </p:blipFill>
        <p:spPr>
          <a:xfrm>
            <a:off x="1371600" y="2284591"/>
            <a:ext cx="13182600" cy="621171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57600" y="69119"/>
            <a:ext cx="10744200" cy="1941691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4800600" y="342900"/>
            <a:ext cx="76962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masis MT Pro Black" panose="02040A04050005020304" pitchFamily="18" charset="0"/>
                <a:ea typeface="Questrial" pitchFamily="2" charset="0"/>
                <a:cs typeface="Aharoni" panose="020B0604020202020204" pitchFamily="2" charset="-79"/>
              </a:rPr>
              <a:t>Analysis of external factors </a:t>
            </a:r>
          </a:p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masis MT Pro Black" panose="02040A04050005020304" pitchFamily="18" charset="0"/>
                <a:ea typeface="Questrial" pitchFamily="2" charset="0"/>
                <a:cs typeface="Aharoni" panose="020B0604020202020204" pitchFamily="2" charset="-79"/>
              </a:rPr>
              <a:t>(</a:t>
            </a:r>
            <a:r>
              <a:rPr lang="en-US" sz="2000" b="1" dirty="0">
                <a:solidFill>
                  <a:srgbClr val="FFFFFF"/>
                </a:solidFill>
                <a:latin typeface="Amasis MT Pro Black" panose="02040A04050005020304" pitchFamily="18" charset="0"/>
                <a:ea typeface="Questrial" pitchFamily="2" charset="0"/>
                <a:cs typeface="Aharoni" panose="020B0604020202020204" pitchFamily="2" charset="-79"/>
              </a:rPr>
              <a:t>i.e., </a:t>
            </a:r>
            <a:r>
              <a:rPr lang="en-US" sz="4000" b="1" dirty="0">
                <a:solidFill>
                  <a:srgbClr val="FFFFFF"/>
                </a:solidFill>
                <a:latin typeface="Amasis MT Pro Black" panose="02040A04050005020304" pitchFamily="18" charset="0"/>
                <a:ea typeface="Questrial" pitchFamily="2" charset="0"/>
                <a:cs typeface="Aharoni" panose="020B0604020202020204" pitchFamily="2" charset="-79"/>
              </a:rPr>
              <a:t>Weather) </a:t>
            </a:r>
            <a:r>
              <a:rPr lang="en-US" sz="2400" dirty="0">
                <a:solidFill>
                  <a:srgbClr val="FFFFFF"/>
                </a:solidFill>
                <a:latin typeface="Amasis MT Pro Black" panose="02040A04050005020304" pitchFamily="18" charset="0"/>
                <a:ea typeface="Questrial" pitchFamily="2" charset="0"/>
                <a:cs typeface="Aharoni" panose="020B0604020202020204" pitchFamily="2" charset="-79"/>
              </a:rPr>
              <a:t>on the internet services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63327">
            <a:off x="14536526" y="8609025"/>
            <a:ext cx="3529199" cy="3355948"/>
          </a:xfrm>
          <a:prstGeom prst="rect">
            <a:avLst/>
          </a:prstGeom>
        </p:spPr>
      </p:pic>
      <p:pic>
        <p:nvPicPr>
          <p:cNvPr id="2" name="Picture 14">
            <a:extLst>
              <a:ext uri="{FF2B5EF4-FFF2-40B4-BE49-F238E27FC236}">
                <a16:creationId xmlns:a16="http://schemas.microsoft.com/office/drawing/2014/main" id="{C6C4F822-887B-F50F-8C88-0A7DAC6A3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3563600" y="3276800"/>
            <a:ext cx="4216024" cy="701020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9ADEDC3-A2C8-1329-EDAA-D99FD26FF8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363905" y="0"/>
            <a:ext cx="2870530" cy="2833963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3BF8F339-C4B0-2BAF-A1FA-6967BEC89EF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8" y="130501"/>
            <a:ext cx="2286000" cy="2286000"/>
          </a:xfrm>
          <a:prstGeom prst="rect">
            <a:avLst/>
          </a:prstGeom>
        </p:spPr>
      </p:pic>
      <p:pic>
        <p:nvPicPr>
          <p:cNvPr id="4" name="Picture 27">
            <a:extLst>
              <a:ext uri="{FF2B5EF4-FFF2-40B4-BE49-F238E27FC236}">
                <a16:creationId xmlns:a16="http://schemas.microsoft.com/office/drawing/2014/main" id="{D6EE71B6-8359-C7D6-ED22-04304FEE84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553200" y="6321871"/>
            <a:ext cx="3812078" cy="1524000"/>
          </a:xfrm>
          <a:prstGeom prst="rect">
            <a:avLst/>
          </a:prstGeom>
        </p:spPr>
      </p:pic>
      <p:sp>
        <p:nvSpPr>
          <p:cNvPr id="6" name="TextBox 38">
            <a:extLst>
              <a:ext uri="{FF2B5EF4-FFF2-40B4-BE49-F238E27FC236}">
                <a16:creationId xmlns:a16="http://schemas.microsoft.com/office/drawing/2014/main" id="{E16B5F21-3140-C874-0454-4C815AC321C3}"/>
              </a:ext>
            </a:extLst>
          </p:cNvPr>
          <p:cNvSpPr txBox="1"/>
          <p:nvPr/>
        </p:nvSpPr>
        <p:spPr>
          <a:xfrm>
            <a:off x="6901837" y="6591108"/>
            <a:ext cx="3114803" cy="98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AVG Temperature in </a:t>
            </a:r>
            <a:r>
              <a:rPr lang="en-CA" sz="2800" b="0" i="0" dirty="0">
                <a:solidFill>
                  <a:schemeClr val="bg1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°C</a:t>
            </a:r>
            <a:endParaRPr lang="en-US" sz="2800" b="1" dirty="0">
              <a:solidFill>
                <a:schemeClr val="bg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EFD5FE78-C49D-B118-C9EE-FA04B660C9F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9" r="33271" b="-2982"/>
          <a:stretch/>
        </p:blipFill>
        <p:spPr>
          <a:xfrm rot="13670588">
            <a:off x="9847240" y="5288106"/>
            <a:ext cx="697278" cy="1112947"/>
          </a:xfrm>
          <a:prstGeom prst="rect">
            <a:avLst/>
          </a:prstGeom>
        </p:spPr>
      </p:pic>
      <p:pic>
        <p:nvPicPr>
          <p:cNvPr id="10" name="Picture 27">
            <a:extLst>
              <a:ext uri="{FF2B5EF4-FFF2-40B4-BE49-F238E27FC236}">
                <a16:creationId xmlns:a16="http://schemas.microsoft.com/office/drawing/2014/main" id="{0BB3A792-3742-21B0-D33E-255FA935D5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47327" y="3808590"/>
            <a:ext cx="3812078" cy="1524000"/>
          </a:xfrm>
          <a:prstGeom prst="rect">
            <a:avLst/>
          </a:prstGeom>
        </p:spPr>
      </p:pic>
      <p:sp>
        <p:nvSpPr>
          <p:cNvPr id="11" name="TextBox 38">
            <a:extLst>
              <a:ext uri="{FF2B5EF4-FFF2-40B4-BE49-F238E27FC236}">
                <a16:creationId xmlns:a16="http://schemas.microsoft.com/office/drawing/2014/main" id="{9664B0AD-7E4B-78DA-4FCE-ADF3FF9BEFC3}"/>
              </a:ext>
            </a:extLst>
          </p:cNvPr>
          <p:cNvSpPr txBox="1"/>
          <p:nvPr/>
        </p:nvSpPr>
        <p:spPr>
          <a:xfrm>
            <a:off x="1895964" y="4044555"/>
            <a:ext cx="3114803" cy="98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AVG of Device utilization in %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18B5D480-80CC-8CFE-0860-29694B7F633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4" t="6538" r="64971" b="-9521"/>
          <a:stretch/>
        </p:blipFill>
        <p:spPr>
          <a:xfrm rot="13670588">
            <a:off x="5124835" y="3320498"/>
            <a:ext cx="820593" cy="11129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500" y="3571302"/>
            <a:ext cx="17973499" cy="3131692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292" y="699516"/>
            <a:ext cx="16667593" cy="88767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9D795C-AE2C-2F6B-5C50-F9C604BD3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4" r="-1" b="10671"/>
          <a:stretch/>
        </p:blipFill>
        <p:spPr>
          <a:xfrm>
            <a:off x="1257300" y="1057147"/>
            <a:ext cx="15942564" cy="8160005"/>
          </a:xfrm>
          <a:prstGeom prst="rect">
            <a:avLst/>
          </a:prstGeom>
        </p:spPr>
      </p:pic>
      <p:pic>
        <p:nvPicPr>
          <p:cNvPr id="6" name="Picture 5" descr="A cartoon of a child&#10;&#10;Description automatically generated with low confidence">
            <a:extLst>
              <a:ext uri="{FF2B5EF4-FFF2-40B4-BE49-F238E27FC236}">
                <a16:creationId xmlns:a16="http://schemas.microsoft.com/office/drawing/2014/main" id="{7B1AD7C9-FAE9-4D40-A311-28A412AB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624" y="6824134"/>
            <a:ext cx="2117772" cy="3340773"/>
          </a:xfrm>
          <a:prstGeom prst="rect">
            <a:avLst/>
          </a:prstGeom>
        </p:spPr>
      </p:pic>
      <p:pic>
        <p:nvPicPr>
          <p:cNvPr id="9" name="Picture 8" descr="A group of people wearing masks&#10;&#10;Description automatically generated with low confidence">
            <a:extLst>
              <a:ext uri="{FF2B5EF4-FFF2-40B4-BE49-F238E27FC236}">
                <a16:creationId xmlns:a16="http://schemas.microsoft.com/office/drawing/2014/main" id="{C28E69BB-A468-C0B9-6B3D-825941D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0321">
            <a:off x="12640815" y="5068169"/>
            <a:ext cx="3425924" cy="1952776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1D44F167-8497-75DE-8982-E118AF458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32381">
            <a:off x="11144840" y="4967137"/>
            <a:ext cx="1856496" cy="105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D6B265-8029-9147-9327-1AD74392B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5" b="-12675"/>
          <a:stretch/>
        </p:blipFill>
        <p:spPr>
          <a:xfrm>
            <a:off x="1911993" y="1104900"/>
            <a:ext cx="14464013" cy="77578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E16058-967C-5FDC-7FEF-35EB109AD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533900"/>
            <a:ext cx="4571684" cy="5867400"/>
          </a:xfrm>
          <a:prstGeom prst="rect">
            <a:avLst/>
          </a:prstGeom>
        </p:spPr>
      </p:pic>
      <p:sp>
        <p:nvSpPr>
          <p:cNvPr id="6" name="TextBox 67">
            <a:extLst>
              <a:ext uri="{FF2B5EF4-FFF2-40B4-BE49-F238E27FC236}">
                <a16:creationId xmlns:a16="http://schemas.microsoft.com/office/drawing/2014/main" id="{2E024F40-62BC-82F4-0B97-62A513CF65DE}"/>
              </a:ext>
            </a:extLst>
          </p:cNvPr>
          <p:cNvSpPr txBox="1"/>
          <p:nvPr/>
        </p:nvSpPr>
        <p:spPr>
          <a:xfrm>
            <a:off x="4800600" y="8115300"/>
            <a:ext cx="10744200" cy="479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800" dirty="0">
                <a:solidFill>
                  <a:srgbClr val="3C9C7D"/>
                </a:solidFill>
                <a:latin typeface="Arial Black" panose="020B0A04020102020204" pitchFamily="34" charset="0"/>
              </a:rPr>
              <a:t>Let’s Directly Jump Into the Cute ML Application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B383B63-A799-8F5E-7162-213E094B3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66684">
            <a:off x="13210313" y="6637236"/>
            <a:ext cx="9340522" cy="81263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E6A84B9-ADB5-9F78-16ED-439DE9E32E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80370">
            <a:off x="14487422" y="1221065"/>
            <a:ext cx="3515894" cy="62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90007">
            <a:off x="-209238" y="-10851"/>
            <a:ext cx="2840308" cy="21741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63905" y="0"/>
            <a:ext cx="2870530" cy="28339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800000">
            <a:off x="-264742" y="8447522"/>
            <a:ext cx="2322915" cy="2293324"/>
          </a:xfrm>
          <a:prstGeom prst="rect">
            <a:avLst/>
          </a:prstGeom>
        </p:spPr>
      </p:pic>
      <p:pic>
        <p:nvPicPr>
          <p:cNvPr id="6" name="Picture 37">
            <a:extLst>
              <a:ext uri="{FF2B5EF4-FFF2-40B4-BE49-F238E27FC236}">
                <a16:creationId xmlns:a16="http://schemas.microsoft.com/office/drawing/2014/main" id="{2AF937E4-8D68-7344-C329-3B02C7667C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77209" y="30045"/>
            <a:ext cx="4683400" cy="1115562"/>
          </a:xfrm>
          <a:prstGeom prst="rect">
            <a:avLst/>
          </a:prstGeom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514C57F1-58E0-02C7-6EFC-AA5CC783F5CF}"/>
              </a:ext>
            </a:extLst>
          </p:cNvPr>
          <p:cNvSpPr txBox="1"/>
          <p:nvPr/>
        </p:nvSpPr>
        <p:spPr>
          <a:xfrm>
            <a:off x="2819400" y="313610"/>
            <a:ext cx="1203960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5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Arial Black" panose="020B0A04020102020204" pitchFamily="34" charset="0"/>
              </a:rPr>
              <a:t>INSIGHTS              </a:t>
            </a:r>
            <a:r>
              <a:rPr lang="en-US" sz="3600" b="1" dirty="0">
                <a:latin typeface="+mj-lt"/>
              </a:rPr>
              <a:t>What Our Data Speaks….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CB706-C34D-836E-9BC8-6F262981966C}"/>
              </a:ext>
            </a:extLst>
          </p:cNvPr>
          <p:cNvSpPr txBox="1"/>
          <p:nvPr/>
        </p:nvSpPr>
        <p:spPr>
          <a:xfrm>
            <a:off x="2286001" y="2013379"/>
            <a:ext cx="4038599" cy="1384995"/>
          </a:xfrm>
          <a:prstGeom prst="rect">
            <a:avLst/>
          </a:prstGeom>
          <a:solidFill>
            <a:schemeClr val="accent5"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1.Higher speeds &amp; Data utilization in High/Secondary  schools.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702088-A4C4-B153-BEDD-5618B1607FAF}"/>
              </a:ext>
            </a:extLst>
          </p:cNvPr>
          <p:cNvSpPr txBox="1"/>
          <p:nvPr/>
        </p:nvSpPr>
        <p:spPr>
          <a:xfrm>
            <a:off x="12860986" y="9004310"/>
            <a:ext cx="4985411" cy="954107"/>
          </a:xfrm>
          <a:prstGeom prst="rect">
            <a:avLst/>
          </a:prstGeom>
          <a:solidFill>
            <a:schemeClr val="accent4">
              <a:lumMod val="60000"/>
              <a:lumOff val="40000"/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2.Good Quality of service parameters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0884E5-8043-2024-8EFA-D506DFCE1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15" y="4295485"/>
            <a:ext cx="8765785" cy="4404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13D5AF-7610-ECDA-35F5-EB769C2298B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2784" r="67599" b="41811"/>
          <a:stretch/>
        </p:blipFill>
        <p:spPr>
          <a:xfrm>
            <a:off x="9144000" y="896174"/>
            <a:ext cx="8119466" cy="4129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9CC6292-D6A5-9699-FC98-BF21951A99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3207" b="90106"/>
          <a:stretch/>
        </p:blipFill>
        <p:spPr>
          <a:xfrm>
            <a:off x="1516778" y="9105020"/>
            <a:ext cx="9712241" cy="69460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47D019-EF83-A123-307D-5A510E5F0507}"/>
              </a:ext>
            </a:extLst>
          </p:cNvPr>
          <p:cNvCxnSpPr/>
          <p:nvPr/>
        </p:nvCxnSpPr>
        <p:spPr>
          <a:xfrm>
            <a:off x="6324600" y="2476500"/>
            <a:ext cx="1410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E308845-F9B5-64E8-0466-5387030E034F}"/>
              </a:ext>
            </a:extLst>
          </p:cNvPr>
          <p:cNvSpPr/>
          <p:nvPr/>
        </p:nvSpPr>
        <p:spPr>
          <a:xfrm>
            <a:off x="7191237" y="2365967"/>
            <a:ext cx="1410318" cy="245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01E944-2430-16CE-ED96-76C2F6969C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1280204" y="9328950"/>
            <a:ext cx="1444877" cy="304826"/>
          </a:xfrm>
          <a:prstGeom prst="rect">
            <a:avLst/>
          </a:prstGeom>
          <a:noFill/>
          <a:ln>
            <a:gradFill>
              <a:gsLst>
                <a:gs pos="0">
                  <a:srgbClr val="FABB17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97D3D4D-01D8-0247-39EF-11CB8C10D099}"/>
              </a:ext>
            </a:extLst>
          </p:cNvPr>
          <p:cNvSpPr/>
          <p:nvPr/>
        </p:nvSpPr>
        <p:spPr>
          <a:xfrm rot="5400000">
            <a:off x="4248464" y="3692287"/>
            <a:ext cx="627146" cy="339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67174F0-0950-5D09-44F7-DE2A40C5D20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09" y="4966726"/>
            <a:ext cx="3270561" cy="3061949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D60F59F-D69F-2405-37EF-6A0BE305C7F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93" y="5650617"/>
            <a:ext cx="3649491" cy="2125620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89E3BF4B-D778-1AC1-2B34-F7E2F11245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15477999" y="4159136"/>
            <a:ext cx="2642342" cy="4837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358"/>
    </mc:Choice>
    <mc:Fallback xmlns="">
      <p:transition spd="slow" advTm="2533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998DB4-EB67-CA94-5552-13CFE36BFCAB}"/>
              </a:ext>
            </a:extLst>
          </p:cNvPr>
          <p:cNvSpPr txBox="1"/>
          <p:nvPr/>
        </p:nvSpPr>
        <p:spPr>
          <a:xfrm>
            <a:off x="1066800" y="2037058"/>
            <a:ext cx="4809400" cy="523220"/>
          </a:xfrm>
          <a:prstGeom prst="rect">
            <a:avLst/>
          </a:prstGeom>
          <a:solidFill>
            <a:schemeClr val="accent6">
              <a:lumMod val="75000"/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3.Uploads &gt; Downloads.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27C72-812F-D5FA-5742-54E2B88D9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49" r="67599" b="66982"/>
          <a:stretch/>
        </p:blipFill>
        <p:spPr>
          <a:xfrm>
            <a:off x="8572093" y="825017"/>
            <a:ext cx="9525813" cy="3223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8C84C-355B-827F-F447-04BA035C6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8" t="11063" b="41952"/>
          <a:stretch/>
        </p:blipFill>
        <p:spPr>
          <a:xfrm>
            <a:off x="533400" y="5386983"/>
            <a:ext cx="11794839" cy="3696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6BCC4-1A68-7E1E-B550-8B983EEB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146255"/>
            <a:ext cx="1444877" cy="30482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5F9E449-7EEA-82F9-AE61-C685367D7B8C}"/>
              </a:ext>
            </a:extLst>
          </p:cNvPr>
          <p:cNvSpPr/>
          <p:nvPr/>
        </p:nvSpPr>
        <p:spPr>
          <a:xfrm rot="10800000">
            <a:off x="12518045" y="7252316"/>
            <a:ext cx="627146" cy="339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211D41C-F89A-38DD-3B30-A82814D4E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90007">
            <a:off x="-239220" y="-10851"/>
            <a:ext cx="2840308" cy="2174126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AC2DF9C-0DFC-9C83-E7CD-91748D4E7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66684">
            <a:off x="13617739" y="6921753"/>
            <a:ext cx="9340522" cy="8126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D9AA86-8865-200B-77B0-17AA5F6C20E6}"/>
              </a:ext>
            </a:extLst>
          </p:cNvPr>
          <p:cNvSpPr txBox="1"/>
          <p:nvPr/>
        </p:nvSpPr>
        <p:spPr>
          <a:xfrm>
            <a:off x="13335000" y="6896100"/>
            <a:ext cx="4114800" cy="1384995"/>
          </a:xfrm>
          <a:prstGeom prst="rect">
            <a:avLst/>
          </a:prstGeom>
          <a:solidFill>
            <a:srgbClr val="002060">
              <a:alpha val="85000"/>
            </a:srgb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4.Latency &amp; Jitter are higher for Elementary schools.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3EB25CD-71E4-84F2-681A-A57C0794B2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4979" y="2764505"/>
            <a:ext cx="1646112" cy="27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90007">
            <a:off x="-239220" y="-10851"/>
            <a:ext cx="2840308" cy="21741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63905" y="0"/>
            <a:ext cx="2870530" cy="28339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800000">
            <a:off x="-264742" y="8447522"/>
            <a:ext cx="2322915" cy="2293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4CB706-C34D-836E-9BC8-6F262981966C}"/>
              </a:ext>
            </a:extLst>
          </p:cNvPr>
          <p:cNvSpPr txBox="1"/>
          <p:nvPr/>
        </p:nvSpPr>
        <p:spPr>
          <a:xfrm>
            <a:off x="452257" y="2764505"/>
            <a:ext cx="3433943" cy="2246769"/>
          </a:xfrm>
          <a:prstGeom prst="rect">
            <a:avLst/>
          </a:prstGeom>
          <a:solidFill>
            <a:schemeClr val="accent5"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5. Download &amp; Upload speeds have no relation to Latency, Jitter and Weather.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E308845-F9B5-64E8-0466-5387030E034F}"/>
              </a:ext>
            </a:extLst>
          </p:cNvPr>
          <p:cNvSpPr/>
          <p:nvPr/>
        </p:nvSpPr>
        <p:spPr>
          <a:xfrm>
            <a:off x="4270089" y="3467100"/>
            <a:ext cx="363092" cy="297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CC45F7-19D7-EF0D-AC59-BDBF954CD5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109" t="57058"/>
          <a:stretch/>
        </p:blipFill>
        <p:spPr>
          <a:xfrm>
            <a:off x="479296" y="6248506"/>
            <a:ext cx="8531065" cy="3908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B7CCA5-4468-BDC0-CECF-C1C92B5E53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003" b="61191"/>
          <a:stretch/>
        </p:blipFill>
        <p:spPr>
          <a:xfrm>
            <a:off x="4724400" y="394099"/>
            <a:ext cx="13111342" cy="5559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B0A72-85FD-6685-4E56-FD3FEA49F341}"/>
              </a:ext>
            </a:extLst>
          </p:cNvPr>
          <p:cNvSpPr txBox="1"/>
          <p:nvPr/>
        </p:nvSpPr>
        <p:spPr>
          <a:xfrm>
            <a:off x="10515138" y="6725749"/>
            <a:ext cx="3200400" cy="1384995"/>
          </a:xfrm>
          <a:prstGeom prst="rect">
            <a:avLst/>
          </a:prstGeom>
          <a:solidFill>
            <a:schemeClr val="accent4">
              <a:lumMod val="60000"/>
              <a:lumOff val="40000"/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6. Devices being utilized are related to weather.</a:t>
            </a:r>
          </a:p>
        </p:txBody>
      </p:sp>
      <p:pic>
        <p:nvPicPr>
          <p:cNvPr id="6" name="Picture 5" descr="A person writing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BF9187C1-C074-377D-991E-B9D5FD4754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827" y="7042597"/>
            <a:ext cx="5139649" cy="324440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3DB562F-E3AB-F536-29A0-35DB6E395E87}"/>
              </a:ext>
            </a:extLst>
          </p:cNvPr>
          <p:cNvSpPr/>
          <p:nvPr/>
        </p:nvSpPr>
        <p:spPr>
          <a:xfrm rot="10800000">
            <a:off x="9572854" y="7269486"/>
            <a:ext cx="363092" cy="297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358"/>
    </mc:Choice>
    <mc:Fallback xmlns="">
      <p:transition spd="slow" advTm="2533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28B9B408-EA0F-AA17-4108-8B8B455A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98091">
            <a:off x="-588367" y="-934505"/>
            <a:ext cx="2548330" cy="3214637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3F2633C-F0BC-EDF3-F64B-38D2F5DF9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63905" y="0"/>
            <a:ext cx="2870530" cy="2833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072B6C-10EA-26E5-A422-9B5EB4A7F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023131"/>
            <a:ext cx="5627096" cy="1987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A0307D-8B32-5526-6DCD-D90E7D525B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222" r="67665"/>
          <a:stretch/>
        </p:blipFill>
        <p:spPr>
          <a:xfrm>
            <a:off x="533400" y="5592581"/>
            <a:ext cx="8763000" cy="4370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210966-1387-F8DC-3D90-FE583C639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6600" y="6971137"/>
            <a:ext cx="5596613" cy="1987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8218E-E475-B7DF-E977-E067853CC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1723" y="7812458"/>
            <a:ext cx="1444877" cy="304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61375F-7617-4FB3-C669-6BD6C28487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868" t="57058" r="34001"/>
          <a:stretch/>
        </p:blipFill>
        <p:spPr>
          <a:xfrm>
            <a:off x="7933582" y="315861"/>
            <a:ext cx="9668620" cy="5098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6B5011-66A7-8126-B2D0-49A88F039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172200" y="1751149"/>
            <a:ext cx="1444877" cy="304826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0022F47-194F-6741-673C-62653A7CA0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866684">
            <a:off x="13617739" y="6921753"/>
            <a:ext cx="9340522" cy="8126375"/>
          </a:xfrm>
          <a:prstGeom prst="rect">
            <a:avLst/>
          </a:prstGeom>
        </p:spPr>
      </p:pic>
      <p:pic>
        <p:nvPicPr>
          <p:cNvPr id="13" name="Picture 12" descr="A cartoon of a child&#10;&#10;Description automatically generated with low confidence">
            <a:extLst>
              <a:ext uri="{FF2B5EF4-FFF2-40B4-BE49-F238E27FC236}">
                <a16:creationId xmlns:a16="http://schemas.microsoft.com/office/drawing/2014/main" id="{255680FF-E585-622C-5100-93B9FD4B9B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9031" y="2667817"/>
            <a:ext cx="1755869" cy="27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9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90007">
            <a:off x="-209238" y="-10851"/>
            <a:ext cx="2840308" cy="21741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63905" y="0"/>
            <a:ext cx="2870530" cy="28339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800000">
            <a:off x="-264742" y="8447522"/>
            <a:ext cx="2322915" cy="2293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8A9F72-2B76-D091-A70F-9F9BCDCAAC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7390"/>
          <a:stretch/>
        </p:blipFill>
        <p:spPr>
          <a:xfrm>
            <a:off x="659692" y="1416981"/>
            <a:ext cx="11396085" cy="8181779"/>
          </a:xfrm>
          <a:prstGeom prst="rect">
            <a:avLst/>
          </a:prstGeom>
          <a:effectLst>
            <a:innerShdw blurRad="266700" dist="50800">
              <a:prstClr val="black">
                <a:alpha val="50000"/>
              </a:prst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78B10-9356-A308-51CE-C975E536DE4F}"/>
              </a:ext>
            </a:extLst>
          </p:cNvPr>
          <p:cNvSpPr txBox="1"/>
          <p:nvPr/>
        </p:nvSpPr>
        <p:spPr>
          <a:xfrm>
            <a:off x="3352800" y="419100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masis MT Pro Black" panose="02040A04050005020304" pitchFamily="18" charset="0"/>
              </a:rPr>
              <a:t>Some Common Applications</a:t>
            </a:r>
            <a:endParaRPr lang="en-IN" sz="4000" b="1" dirty="0">
              <a:latin typeface="Amasis MT Pro Black" panose="02040A040500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11645-4FBA-8CFF-7E3E-B8BD1BFB6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03359" y="3314700"/>
            <a:ext cx="5907325" cy="5427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1607A-CB3D-1AA0-93A7-D933101FDB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14835" y="4438734"/>
            <a:ext cx="4419600" cy="58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2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358"/>
    </mc:Choice>
    <mc:Fallback xmlns="">
      <p:transition spd="slow" advTm="2533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5013715" y="5680832"/>
            <a:ext cx="948582" cy="6515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62000" y="3390900"/>
            <a:ext cx="3721777" cy="148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67859" y="5087211"/>
            <a:ext cx="3721777" cy="148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499577" y="6809901"/>
            <a:ext cx="3721777" cy="1487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73143" y="5436881"/>
            <a:ext cx="4115762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 Black" panose="020B0A04020102020204" pitchFamily="34" charset="0"/>
              </a:rPr>
              <a:t>Kartik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5013715" y="4012018"/>
            <a:ext cx="948582" cy="65155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82372" y="3839575"/>
            <a:ext cx="4115762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Arial Black" panose="020B0A04020102020204" pitchFamily="34" charset="0"/>
                <a:ea typeface="Open Sans Bold" panose="020B0806030504020204" charset="0"/>
                <a:cs typeface="Open Sans Bold" panose="020B0806030504020204" charset="0"/>
              </a:rPr>
              <a:t>Anil Kakkar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72993" y="7241241"/>
            <a:ext cx="4115762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 Black" panose="020B0A04020102020204" pitchFamily="34" charset="0"/>
              </a:rPr>
              <a:t>Vijay Khanna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183492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191919"/>
                </a:solidFill>
                <a:latin typeface="Arial Black" panose="020B0A04020102020204" pitchFamily="34" charset="0"/>
              </a:rPr>
              <a:t>About Team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BBC5770A-F711-F963-8213-51D744B926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454137" y="3439966"/>
            <a:ext cx="4163825" cy="166462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59D1E85-B76F-7041-BC0A-E06C0F3FF0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477104" y="5182412"/>
            <a:ext cx="4267111" cy="1705915"/>
          </a:xfrm>
          <a:prstGeom prst="rect">
            <a:avLst/>
          </a:prstGeom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83588AEF-B590-9819-47E8-7B7BE68AE591}"/>
              </a:ext>
            </a:extLst>
          </p:cNvPr>
          <p:cNvSpPr txBox="1"/>
          <p:nvPr/>
        </p:nvSpPr>
        <p:spPr>
          <a:xfrm>
            <a:off x="7070005" y="5716831"/>
            <a:ext cx="4115762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 Black" panose="020B0A04020102020204" pitchFamily="34" charset="0"/>
              </a:rPr>
              <a:t>Kanishka Singh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59D198B1-070E-3AA2-DBEB-9CAA668243FB}"/>
              </a:ext>
            </a:extLst>
          </p:cNvPr>
          <p:cNvSpPr txBox="1"/>
          <p:nvPr/>
        </p:nvSpPr>
        <p:spPr>
          <a:xfrm>
            <a:off x="6628453" y="3874452"/>
            <a:ext cx="4115762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</a:rPr>
              <a:t>Gagandeep Kaur Heera</a:t>
            </a: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0D5A0281-3395-9FD1-D036-918BE4B25E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963" y="4441210"/>
            <a:ext cx="7704450" cy="5652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72"/>
    </mc:Choice>
    <mc:Fallback xmlns="">
      <p:transition spd="slow" advTm="1817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F6B00535-B1F3-1558-B2FF-75F5E01B68C3}"/>
              </a:ext>
            </a:extLst>
          </p:cNvPr>
          <p:cNvGrpSpPr/>
          <p:nvPr/>
        </p:nvGrpSpPr>
        <p:grpSpPr>
          <a:xfrm>
            <a:off x="0" y="0"/>
            <a:ext cx="18288000" cy="1409700"/>
            <a:chOff x="0" y="0"/>
            <a:chExt cx="2231445" cy="2709333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EB093B76-1C6B-D66E-FCED-1C71DD4CBB81}"/>
                </a:ext>
              </a:extLst>
            </p:cNvPr>
            <p:cNvSpPr/>
            <p:nvPr/>
          </p:nvSpPr>
          <p:spPr>
            <a:xfrm>
              <a:off x="0" y="0"/>
              <a:ext cx="2231445" cy="2709333"/>
            </a:xfrm>
            <a:custGeom>
              <a:avLst/>
              <a:gdLst/>
              <a:ahLst/>
              <a:cxnLst/>
              <a:rect l="l" t="t" r="r" b="b"/>
              <a:pathLst>
                <a:path w="2231445" h="2709333">
                  <a:moveTo>
                    <a:pt x="0" y="0"/>
                  </a:moveTo>
                  <a:lnTo>
                    <a:pt x="2231445" y="0"/>
                  </a:lnTo>
                  <a:lnTo>
                    <a:pt x="22314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CCB6C"/>
            </a:solidFill>
          </p:spPr>
        </p:sp>
        <p:sp>
          <p:nvSpPr>
            <p:cNvPr id="6" name="TextBox 39">
              <a:extLst>
                <a:ext uri="{FF2B5EF4-FFF2-40B4-BE49-F238E27FC236}">
                  <a16:creationId xmlns:a16="http://schemas.microsoft.com/office/drawing/2014/main" id="{0082793F-8BA7-371F-55C6-29DA9E2C20E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7" name="TextBox 44">
            <a:extLst>
              <a:ext uri="{FF2B5EF4-FFF2-40B4-BE49-F238E27FC236}">
                <a16:creationId xmlns:a16="http://schemas.microsoft.com/office/drawing/2014/main" id="{BD6FC9B4-64CA-F63B-CA66-45C464937EC0}"/>
              </a:ext>
            </a:extLst>
          </p:cNvPr>
          <p:cNvSpPr txBox="1"/>
          <p:nvPr/>
        </p:nvSpPr>
        <p:spPr>
          <a:xfrm>
            <a:off x="14748" y="390854"/>
            <a:ext cx="18288000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595959"/>
                </a:solidFill>
                <a:latin typeface="Arial Black" panose="020B0A04020102020204" pitchFamily="34" charset="0"/>
              </a:rPr>
              <a:t>RECOMMENDATIONS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FA816-2941-2C16-0C8C-2B93CAAF46F7}"/>
              </a:ext>
            </a:extLst>
          </p:cNvPr>
          <p:cNvSpPr txBox="1"/>
          <p:nvPr/>
        </p:nvSpPr>
        <p:spPr>
          <a:xfrm>
            <a:off x="838200" y="2223298"/>
            <a:ext cx="15544800" cy="923330"/>
          </a:xfrm>
          <a:prstGeom prst="rect">
            <a:avLst/>
          </a:prstGeom>
          <a:solidFill>
            <a:schemeClr val="accent5"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/>
                </a:solidFill>
              </a:rPr>
              <a:t>Proper Traffic management in Elementary Schools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90EDB-827A-B5F6-189A-254614C20059}"/>
              </a:ext>
            </a:extLst>
          </p:cNvPr>
          <p:cNvSpPr txBox="1"/>
          <p:nvPr/>
        </p:nvSpPr>
        <p:spPr>
          <a:xfrm>
            <a:off x="838200" y="3555332"/>
            <a:ext cx="15544800" cy="1569660"/>
          </a:xfrm>
          <a:prstGeom prst="rect">
            <a:avLst/>
          </a:prstGeom>
          <a:solidFill>
            <a:schemeClr val="accent2">
              <a:lumMod val="75000"/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Implement ways to reduce data usage by some applications </a:t>
            </a:r>
            <a:r>
              <a:rPr lang="en-US" sz="4800" b="1" dirty="0" err="1">
                <a:solidFill>
                  <a:schemeClr val="bg1"/>
                </a:solidFill>
              </a:rPr>
              <a:t>i.e</a:t>
            </a:r>
            <a:r>
              <a:rPr lang="en-US" sz="4800" b="1" dirty="0">
                <a:solidFill>
                  <a:schemeClr val="bg1"/>
                </a:solidFill>
              </a:rPr>
              <a:t>, Google advertising ,STEAM &amp; Tik Tok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B725A-5910-8804-6B3B-AA5A4C1E82BF}"/>
              </a:ext>
            </a:extLst>
          </p:cNvPr>
          <p:cNvSpPr txBox="1"/>
          <p:nvPr/>
        </p:nvSpPr>
        <p:spPr>
          <a:xfrm>
            <a:off x="823452" y="5533696"/>
            <a:ext cx="15544800" cy="830997"/>
          </a:xfrm>
          <a:prstGeom prst="rect">
            <a:avLst/>
          </a:prstGeom>
          <a:solidFill>
            <a:schemeClr val="accent3">
              <a:lumMod val="75000"/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Negotiation for better pricing from ISP’s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A8D79B8-107F-E4B6-0280-88D13D9D9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7583"/>
            <a:ext cx="2116354" cy="19813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AF3C95-D218-4A58-22FF-EF340C82A9EB}"/>
              </a:ext>
            </a:extLst>
          </p:cNvPr>
          <p:cNvSpPr txBox="1"/>
          <p:nvPr/>
        </p:nvSpPr>
        <p:spPr>
          <a:xfrm>
            <a:off x="823452" y="6939516"/>
            <a:ext cx="1554480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effectLst>
            <a:outerShdw blurRad="393700" dist="139700" dir="21540000" algn="ctr" rotWithShape="0">
              <a:srgbClr val="000000">
                <a:alpha val="87000"/>
              </a:srgbClr>
            </a:outerShdw>
            <a:softEdge rad="12700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Implementation of SD WAN</a:t>
            </a:r>
          </a:p>
        </p:txBody>
      </p:sp>
      <p:pic>
        <p:nvPicPr>
          <p:cNvPr id="9" name="Picture 8" descr="A picture containing text, vector graphics, businesscard&#10;&#10;Description automatically generated">
            <a:extLst>
              <a:ext uri="{FF2B5EF4-FFF2-40B4-BE49-F238E27FC236}">
                <a16:creationId xmlns:a16="http://schemas.microsoft.com/office/drawing/2014/main" id="{5A21760B-E4AC-65D9-8890-DA6CB490C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013" y="5687050"/>
            <a:ext cx="7529987" cy="475330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B43307FB-21D0-3FCC-8ED1-04727DDAB0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432" y="135594"/>
            <a:ext cx="3174439" cy="18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0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870899"/>
            <a:ext cx="3823023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66684">
            <a:off x="13617739" y="6921753"/>
            <a:ext cx="9340522" cy="81263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33600" y="500856"/>
            <a:ext cx="586305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58885" y="1086820"/>
            <a:ext cx="7738515" cy="519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  <a:spcBef>
                <a:spcPct val="0"/>
              </a:spcBef>
            </a:pPr>
            <a:r>
              <a:rPr lang="en-US" sz="3999" dirty="0">
                <a:solidFill>
                  <a:srgbClr val="202F5A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27474" y="2043559"/>
            <a:ext cx="6996539" cy="36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FEEL FREE TO ASK ANY QUESTIONS</a:t>
            </a:r>
          </a:p>
        </p:txBody>
      </p:sp>
      <p:pic>
        <p:nvPicPr>
          <p:cNvPr id="10" name="Picture 20">
            <a:extLst>
              <a:ext uri="{FF2B5EF4-FFF2-40B4-BE49-F238E27FC236}">
                <a16:creationId xmlns:a16="http://schemas.microsoft.com/office/drawing/2014/main" id="{6AFA2EB3-ACED-8B78-1BB3-B846F53738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855242" y="2555132"/>
            <a:ext cx="3572900" cy="31571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53C9E16-4D26-1A99-82E1-2CAB189DAA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789951"/>
            <a:ext cx="2683114" cy="2814245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09DEC88-953A-F8A1-9042-26C4D9E3069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011400" y="135207"/>
            <a:ext cx="2730895" cy="2423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4E7CF-CE89-0E61-CF10-C3EABCA6FCCD}"/>
              </a:ext>
            </a:extLst>
          </p:cNvPr>
          <p:cNvSpPr txBox="1"/>
          <p:nvPr/>
        </p:nvSpPr>
        <p:spPr>
          <a:xfrm>
            <a:off x="3657600" y="6077758"/>
            <a:ext cx="133574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#</a:t>
            </a:r>
            <a:r>
              <a:rPr lang="en-US" sz="2000" b="1" dirty="0"/>
              <a:t>STUN</a:t>
            </a:r>
            <a:r>
              <a:rPr lang="en-US" sz="2000" dirty="0"/>
              <a:t>:An IETF protocol for </a:t>
            </a:r>
            <a:r>
              <a:rPr lang="en-US" sz="2000" b="1" dirty="0"/>
              <a:t>real-time voice, video and messaging </a:t>
            </a:r>
            <a:r>
              <a:rPr lang="en-US" sz="2000" dirty="0"/>
              <a:t>in an IP network. STUN provides the mechanism to communicate with users behind a network address translation (NAT) firewall, which keeps their IP addresses private within the local network (LAN).</a:t>
            </a:r>
          </a:p>
          <a:p>
            <a:endParaRPr lang="en-US" sz="2000" dirty="0"/>
          </a:p>
          <a:p>
            <a:r>
              <a:rPr lang="en-IN" sz="2000" dirty="0"/>
              <a:t>#</a:t>
            </a:r>
            <a:r>
              <a:rPr lang="en-IN" sz="2000" b="1" dirty="0"/>
              <a:t>QUIC</a:t>
            </a:r>
            <a:r>
              <a:rPr lang="en-IN" sz="2000" dirty="0"/>
              <a:t> : An alternative to TCP/IP protocol.</a:t>
            </a:r>
            <a:r>
              <a:rPr lang="en-US" sz="2000" b="0" i="0" dirty="0">
                <a:solidFill>
                  <a:srgbClr val="2F2E2E"/>
                </a:solidFill>
                <a:effectLst/>
                <a:latin typeface="avenir-lt-w01_35-light1475496"/>
              </a:rPr>
              <a:t> QUIC is a new general-purpose, secured multiplexed transport-layer network protocol. QUIC incorporates a number of TCP-like properties, as well as TLS encryption, layering them within the application space on top of a UDP transport. By the middle of 2021, QUIC accounted for 12% of internet traffic. </a:t>
            </a:r>
            <a:r>
              <a:rPr lang="en-US" sz="2000" b="1" i="0" dirty="0">
                <a:solidFill>
                  <a:srgbClr val="2F2E2E"/>
                </a:solidFill>
                <a:effectLst/>
                <a:latin typeface="avenir-lt-w01_35-light1475496"/>
              </a:rPr>
              <a:t>30</a:t>
            </a:r>
            <a:r>
              <a:rPr lang="en-US" sz="2000" b="0" i="0" dirty="0">
                <a:solidFill>
                  <a:srgbClr val="2F2E2E"/>
                </a:solidFill>
                <a:effectLst/>
                <a:latin typeface="avenir-lt-w01_35-light1475496"/>
              </a:rPr>
              <a:t>% of YouTube traffic has already transitioned to QUIC. </a:t>
            </a:r>
            <a:r>
              <a:rPr lang="en-US" sz="2000" b="1" i="0" dirty="0">
                <a:solidFill>
                  <a:srgbClr val="2F2E2E"/>
                </a:solidFill>
                <a:effectLst/>
                <a:latin typeface="avenir-lt-w01_35-light1475496"/>
              </a:rPr>
              <a:t>Facebook</a:t>
            </a:r>
            <a:r>
              <a:rPr lang="en-US" sz="2000" b="0" i="0" dirty="0">
                <a:solidFill>
                  <a:srgbClr val="2F2E2E"/>
                </a:solidFill>
                <a:effectLst/>
                <a:latin typeface="avenir-lt-w01_35-light1475496"/>
              </a:rPr>
              <a:t> was the next site to switch, and it has already migrated over </a:t>
            </a:r>
            <a:r>
              <a:rPr lang="en-US" sz="2000" b="1" i="0" dirty="0">
                <a:solidFill>
                  <a:srgbClr val="2F2E2E"/>
                </a:solidFill>
                <a:effectLst/>
                <a:latin typeface="avenir-lt-w01_35-light1475496"/>
              </a:rPr>
              <a:t>75</a:t>
            </a:r>
            <a:r>
              <a:rPr lang="en-US" sz="2000" b="0" i="0" dirty="0">
                <a:solidFill>
                  <a:srgbClr val="2F2E2E"/>
                </a:solidFill>
                <a:effectLst/>
                <a:latin typeface="avenir-lt-w01_35-light1475496"/>
              </a:rPr>
              <a:t>% of its traffic to QUIC.</a:t>
            </a:r>
            <a:endParaRPr lang="en-I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"/>
    </mc:Choice>
    <mc:Fallback xmlns="">
      <p:transition spd="slow" advTm="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ED085E9-27E7-2EF9-DE62-D39DE6D3FEB6}"/>
              </a:ext>
            </a:extLst>
          </p:cNvPr>
          <p:cNvSpPr txBox="1"/>
          <p:nvPr/>
        </p:nvSpPr>
        <p:spPr>
          <a:xfrm>
            <a:off x="160020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HUB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LINK and Overview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2A2A69E6-6ED3-EA98-C175-C4D3C6B5E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5974" y="1324827"/>
            <a:ext cx="10171050" cy="7633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90D13-FA06-4C5A-70AA-81DA0FCA69EE}"/>
              </a:ext>
            </a:extLst>
          </p:cNvPr>
          <p:cNvSpPr txBox="1"/>
          <p:nvPr/>
        </p:nvSpPr>
        <p:spPr>
          <a:xfrm>
            <a:off x="8011781" y="2473845"/>
            <a:ext cx="84794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hlinkClick r:id="rId4"/>
              </a:rPr>
              <a:t>https://github.com/AnilKakkar76/CapstoneProject_CW-E</a:t>
            </a:r>
            <a:endParaRPr lang="en-CA" sz="2800" dirty="0"/>
          </a:p>
          <a:p>
            <a:endParaRPr lang="en-CA" sz="2800" dirty="0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CE31CA57-1AE7-11D1-466E-9514D7E68D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32381">
            <a:off x="5787163" y="1619836"/>
            <a:ext cx="1856496" cy="105588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9AB828B-00F7-66C8-3420-4040C5017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23" y="3559223"/>
            <a:ext cx="8180834" cy="3820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38D9D-1A29-A6CB-DE87-FE3103B3C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82524" y="4576970"/>
            <a:ext cx="4800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8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46" y="2055335"/>
            <a:ext cx="661243" cy="579967"/>
            <a:chOff x="0" y="0"/>
            <a:chExt cx="237662" cy="2084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none" dirty="0">
                  <a:solidFill>
                    <a:srgbClr val="12222B"/>
                  </a:solidFill>
                  <a:latin typeface="Nunito Sans Black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2874" y="3996711"/>
            <a:ext cx="661243" cy="579967"/>
            <a:chOff x="0" y="0"/>
            <a:chExt cx="237662" cy="208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none" dirty="0">
                  <a:solidFill>
                    <a:srgbClr val="12222B"/>
                  </a:solidFill>
                  <a:latin typeface="Nunito Sans Black"/>
                </a:rPr>
                <a:t>2.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410" y="-1863990"/>
            <a:ext cx="7679624" cy="758179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358046" y="5601103"/>
            <a:ext cx="661243" cy="579967"/>
            <a:chOff x="0" y="0"/>
            <a:chExt cx="237662" cy="208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none" dirty="0">
                  <a:solidFill>
                    <a:srgbClr val="12222B"/>
                  </a:solidFill>
                  <a:latin typeface="Nunito Sans Black"/>
                </a:rPr>
                <a:t>3.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98091">
            <a:off x="-274407" y="-483719"/>
            <a:ext cx="2548330" cy="321463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63614">
            <a:off x="9577292" y="8701224"/>
            <a:ext cx="4005932" cy="211950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8700977">
            <a:off x="-769293" y="5974848"/>
            <a:ext cx="7679624" cy="75817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628202">
            <a:off x="10806096" y="167330"/>
            <a:ext cx="2619914" cy="15719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16" name="TextBox 16"/>
          <p:cNvSpPr txBox="1"/>
          <p:nvPr/>
        </p:nvSpPr>
        <p:spPr>
          <a:xfrm>
            <a:off x="2972828" y="1322823"/>
            <a:ext cx="1194877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latin typeface="Arial Black" panose="020B0A04020102020204" pitchFamily="34" charset="0"/>
                <a:ea typeface="Open Sans Bold" panose="020B0806030504020204" charset="0"/>
                <a:cs typeface="Open Sans Bold" panose="020B0806030504020204" charset="0"/>
              </a:rPr>
              <a:t>About</a:t>
            </a:r>
            <a:r>
              <a:rPr lang="en-US" sz="5000" dirty="0">
                <a:latin typeface="Arial Black" panose="020B0A04020102020204" pitchFamily="34" charset="0"/>
              </a:rPr>
              <a:t> CW-E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74117" y="2927215"/>
            <a:ext cx="13342083" cy="1284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99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badi" panose="020B0604020104020204" pitchFamily="34" charset="0"/>
              </a:rPr>
              <a:t>Connecting Windsor-Essex is a non-profit organization consisting of a Board of Directors, a Board Executive, and over 40 member companies and organizations in Windsor-Essex.</a:t>
            </a:r>
            <a:endParaRPr lang="en-US" sz="3600" u="none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74117" y="4888249"/>
            <a:ext cx="14408883" cy="879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99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badi" panose="020B0604020104020204" pitchFamily="34" charset="0"/>
              </a:rPr>
              <a:t>The organization is funded by stakeholder groups, including local governments, educational institutions, and healthcare providers.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4117" y="6465483"/>
            <a:ext cx="13906511" cy="1725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99"/>
              </a:lnSpc>
              <a:spcBef>
                <a:spcPct val="0"/>
              </a:spcBef>
            </a:pPr>
            <a:r>
              <a:rPr lang="en-US" sz="3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initial focus of the organization was to build a high-speed fiber optic network for leading institutions in the region, but it has since expanded to provide services for businesses and residents, particularly in rural areas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2763327">
            <a:off x="15589725" y="7810220"/>
            <a:ext cx="3529199" cy="3355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0"/>
    </mc:Choice>
    <mc:Fallback xmlns="">
      <p:transition spd="slow" advTm="542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58048" y="3355340"/>
            <a:ext cx="661243" cy="579967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6" name="Freeform 6"/>
          <p:cNvSpPr/>
          <p:nvPr/>
        </p:nvSpPr>
        <p:spPr>
          <a:xfrm>
            <a:off x="7263788" y="3355340"/>
            <a:ext cx="661243" cy="579967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9" name="Freeform 9"/>
          <p:cNvSpPr/>
          <p:nvPr/>
        </p:nvSpPr>
        <p:spPr>
          <a:xfrm>
            <a:off x="13169529" y="3355340"/>
            <a:ext cx="661243" cy="579967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468998">
            <a:off x="14476374" y="8942035"/>
            <a:ext cx="4907156" cy="5410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9622645">
            <a:off x="-750991" y="-1355537"/>
            <a:ext cx="5033219" cy="53338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929249">
            <a:off x="-570956" y="184503"/>
            <a:ext cx="4907156" cy="5410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990598" y="482447"/>
            <a:ext cx="1194877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chemeClr val="tx2"/>
                </a:solidFill>
                <a:latin typeface="Open Sans Bold"/>
              </a:rPr>
              <a:t>AGENDA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519827">
            <a:off x="14740522" y="-4113634"/>
            <a:ext cx="10099932" cy="960411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962611">
            <a:off x="-4920449" y="6523150"/>
            <a:ext cx="9340522" cy="812637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6787691">
            <a:off x="3356707" y="7806493"/>
            <a:ext cx="1494268" cy="281213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9466377">
            <a:off x="14936578" y="8869815"/>
            <a:ext cx="1668210" cy="685483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9827CD7-3F11-FF31-3C96-BD3296F90025}"/>
              </a:ext>
            </a:extLst>
          </p:cNvPr>
          <p:cNvSpPr/>
          <p:nvPr/>
        </p:nvSpPr>
        <p:spPr>
          <a:xfrm>
            <a:off x="92508" y="3949460"/>
            <a:ext cx="4206741" cy="15521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50" h="1272">
                <a:moveTo>
                  <a:pt x="3700" y="0"/>
                </a:moveTo>
                <a:lnTo>
                  <a:pt x="2801" y="0"/>
                </a:lnTo>
                <a:lnTo>
                  <a:pt x="1549" y="0"/>
                </a:lnTo>
                <a:lnTo>
                  <a:pt x="650" y="0"/>
                </a:lnTo>
                <a:cubicBezTo>
                  <a:pt x="569" y="0"/>
                  <a:pt x="492" y="15"/>
                  <a:pt x="420" y="42"/>
                </a:cubicBezTo>
                <a:cubicBezTo>
                  <a:pt x="175" y="133"/>
                  <a:pt x="0" y="365"/>
                  <a:pt x="0" y="636"/>
                </a:cubicBezTo>
                <a:cubicBezTo>
                  <a:pt x="0" y="907"/>
                  <a:pt x="175" y="1140"/>
                  <a:pt x="420" y="1231"/>
                </a:cubicBezTo>
                <a:cubicBezTo>
                  <a:pt x="492" y="1258"/>
                  <a:pt x="569" y="1272"/>
                  <a:pt x="650" y="1272"/>
                </a:cubicBezTo>
                <a:lnTo>
                  <a:pt x="1549" y="1272"/>
                </a:lnTo>
                <a:lnTo>
                  <a:pt x="2801" y="1272"/>
                </a:lnTo>
                <a:lnTo>
                  <a:pt x="3700" y="1272"/>
                </a:lnTo>
                <a:lnTo>
                  <a:pt x="4150" y="636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25E187A-DB57-7892-C2EB-D02EF0500A5E}"/>
              </a:ext>
            </a:extLst>
          </p:cNvPr>
          <p:cNvSpPr/>
          <p:nvPr/>
        </p:nvSpPr>
        <p:spPr>
          <a:xfrm>
            <a:off x="3945172" y="3917393"/>
            <a:ext cx="4156471" cy="157569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00" h="1272">
                <a:moveTo>
                  <a:pt x="3251" y="0"/>
                </a:moveTo>
                <a:lnTo>
                  <a:pt x="898" y="0"/>
                </a:lnTo>
                <a:lnTo>
                  <a:pt x="0" y="0"/>
                </a:lnTo>
                <a:lnTo>
                  <a:pt x="450" y="636"/>
                </a:lnTo>
                <a:lnTo>
                  <a:pt x="0" y="1272"/>
                </a:lnTo>
                <a:lnTo>
                  <a:pt x="898" y="1272"/>
                </a:lnTo>
                <a:lnTo>
                  <a:pt x="3251" y="1272"/>
                </a:lnTo>
                <a:lnTo>
                  <a:pt x="3700" y="636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2919897-D349-64B7-FB8C-891250271A85}"/>
              </a:ext>
            </a:extLst>
          </p:cNvPr>
          <p:cNvSpPr/>
          <p:nvPr/>
        </p:nvSpPr>
        <p:spPr>
          <a:xfrm>
            <a:off x="7774037" y="3873884"/>
            <a:ext cx="4209375" cy="157569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99" h="1272">
                <a:moveTo>
                  <a:pt x="3251" y="0"/>
                </a:moveTo>
                <a:lnTo>
                  <a:pt x="898" y="0"/>
                </a:lnTo>
                <a:lnTo>
                  <a:pt x="0" y="0"/>
                </a:lnTo>
                <a:lnTo>
                  <a:pt x="449" y="636"/>
                </a:lnTo>
                <a:lnTo>
                  <a:pt x="0" y="1272"/>
                </a:lnTo>
                <a:lnTo>
                  <a:pt x="898" y="1272"/>
                </a:lnTo>
                <a:lnTo>
                  <a:pt x="3251" y="1272"/>
                </a:lnTo>
                <a:lnTo>
                  <a:pt x="3699" y="636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AB3B0BB-2A4F-943E-D127-9BA311F66337}"/>
              </a:ext>
            </a:extLst>
          </p:cNvPr>
          <p:cNvSpPr/>
          <p:nvPr/>
        </p:nvSpPr>
        <p:spPr>
          <a:xfrm>
            <a:off x="11655657" y="3846480"/>
            <a:ext cx="4049977" cy="157036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00" h="1272">
                <a:moveTo>
                  <a:pt x="3250" y="0"/>
                </a:moveTo>
                <a:lnTo>
                  <a:pt x="898" y="0"/>
                </a:lnTo>
                <a:lnTo>
                  <a:pt x="0" y="0"/>
                </a:lnTo>
                <a:lnTo>
                  <a:pt x="448" y="636"/>
                </a:lnTo>
                <a:lnTo>
                  <a:pt x="0" y="1272"/>
                </a:lnTo>
                <a:lnTo>
                  <a:pt x="898" y="1272"/>
                </a:lnTo>
                <a:lnTo>
                  <a:pt x="3250" y="1272"/>
                </a:lnTo>
                <a:lnTo>
                  <a:pt x="3700" y="636"/>
                </a:ln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C7A086C-E3EF-9227-A60F-7E68A05EB49F}"/>
              </a:ext>
            </a:extLst>
          </p:cNvPr>
          <p:cNvSpPr/>
          <p:nvPr/>
        </p:nvSpPr>
        <p:spPr>
          <a:xfrm>
            <a:off x="6353755" y="7816561"/>
            <a:ext cx="4072321" cy="159930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00" h="1272">
                <a:moveTo>
                  <a:pt x="3281" y="42"/>
                </a:moveTo>
                <a:cubicBezTo>
                  <a:pt x="3208" y="15"/>
                  <a:pt x="3132" y="0"/>
                  <a:pt x="3050" y="0"/>
                </a:cubicBezTo>
                <a:lnTo>
                  <a:pt x="899" y="0"/>
                </a:lnTo>
                <a:lnTo>
                  <a:pt x="0" y="0"/>
                </a:lnTo>
                <a:lnTo>
                  <a:pt x="450" y="636"/>
                </a:lnTo>
                <a:lnTo>
                  <a:pt x="0" y="1272"/>
                </a:lnTo>
                <a:lnTo>
                  <a:pt x="899" y="1272"/>
                </a:lnTo>
                <a:lnTo>
                  <a:pt x="3050" y="1272"/>
                </a:lnTo>
                <a:cubicBezTo>
                  <a:pt x="3132" y="1272"/>
                  <a:pt x="3208" y="1258"/>
                  <a:pt x="3281" y="1231"/>
                </a:cubicBezTo>
                <a:cubicBezTo>
                  <a:pt x="3525" y="1140"/>
                  <a:pt x="3700" y="907"/>
                  <a:pt x="3700" y="636"/>
                </a:cubicBezTo>
                <a:cubicBezTo>
                  <a:pt x="3700" y="365"/>
                  <a:pt x="3525" y="133"/>
                  <a:pt x="3281" y="42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D9AA3FF-54BC-238F-186D-A809012CF910}"/>
              </a:ext>
            </a:extLst>
          </p:cNvPr>
          <p:cNvSpPr/>
          <p:nvPr/>
        </p:nvSpPr>
        <p:spPr>
          <a:xfrm>
            <a:off x="1846451" y="5710193"/>
            <a:ext cx="698853" cy="617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497">
                <a:moveTo>
                  <a:pt x="249" y="19"/>
                </a:moveTo>
                <a:lnTo>
                  <a:pt x="5" y="441"/>
                </a:lnTo>
                <a:cubicBezTo>
                  <a:pt x="-9" y="466"/>
                  <a:pt x="9" y="497"/>
                  <a:pt x="37" y="497"/>
                </a:cubicBezTo>
                <a:lnTo>
                  <a:pt x="525" y="497"/>
                </a:lnTo>
                <a:cubicBezTo>
                  <a:pt x="554" y="497"/>
                  <a:pt x="572" y="466"/>
                  <a:pt x="557" y="441"/>
                </a:cubicBezTo>
                <a:lnTo>
                  <a:pt x="314" y="19"/>
                </a:lnTo>
                <a:cubicBezTo>
                  <a:pt x="299" y="-6"/>
                  <a:pt x="263" y="-6"/>
                  <a:pt x="249" y="19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70DAE7-D286-D4C8-C872-7166EF236229}"/>
              </a:ext>
            </a:extLst>
          </p:cNvPr>
          <p:cNvSpPr txBox="1"/>
          <p:nvPr/>
        </p:nvSpPr>
        <p:spPr>
          <a:xfrm>
            <a:off x="289485" y="6576672"/>
            <a:ext cx="3812784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 spc="-30" dirty="0">
                <a:solidFill>
                  <a:schemeClr val="accent1"/>
                </a:solidFill>
                <a:latin typeface="Arial Black" panose="020B0A04020102020204" pitchFamily="34" charset="0"/>
                <a:cs typeface="Poppins" panose="00000500000000000000" pitchFamily="2" charset="0"/>
              </a:rPr>
              <a:t>BUSINESS PROBLEM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D18CC2-41A8-6516-A8B7-C1953D6939BF}"/>
              </a:ext>
            </a:extLst>
          </p:cNvPr>
          <p:cNvSpPr/>
          <p:nvPr/>
        </p:nvSpPr>
        <p:spPr>
          <a:xfrm>
            <a:off x="9367769" y="5717813"/>
            <a:ext cx="698853" cy="617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497">
                <a:moveTo>
                  <a:pt x="249" y="19"/>
                </a:moveTo>
                <a:lnTo>
                  <a:pt x="5" y="441"/>
                </a:lnTo>
                <a:cubicBezTo>
                  <a:pt x="-9" y="466"/>
                  <a:pt x="8" y="497"/>
                  <a:pt x="37" y="497"/>
                </a:cubicBezTo>
                <a:lnTo>
                  <a:pt x="525" y="497"/>
                </a:lnTo>
                <a:cubicBezTo>
                  <a:pt x="554" y="497"/>
                  <a:pt x="572" y="466"/>
                  <a:pt x="557" y="441"/>
                </a:cubicBezTo>
                <a:lnTo>
                  <a:pt x="314" y="19"/>
                </a:lnTo>
                <a:cubicBezTo>
                  <a:pt x="299" y="-6"/>
                  <a:pt x="263" y="-6"/>
                  <a:pt x="249" y="19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A933C28-398C-D8C8-B7FB-E03B2A5A35C3}"/>
              </a:ext>
            </a:extLst>
          </p:cNvPr>
          <p:cNvSpPr/>
          <p:nvPr/>
        </p:nvSpPr>
        <p:spPr>
          <a:xfrm rot="10800000">
            <a:off x="13046178" y="2944153"/>
            <a:ext cx="698853" cy="617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497">
                <a:moveTo>
                  <a:pt x="249" y="19"/>
                </a:moveTo>
                <a:lnTo>
                  <a:pt x="5" y="441"/>
                </a:lnTo>
                <a:cubicBezTo>
                  <a:pt x="-9" y="466"/>
                  <a:pt x="8" y="497"/>
                  <a:pt x="37" y="497"/>
                </a:cubicBezTo>
                <a:lnTo>
                  <a:pt x="525" y="497"/>
                </a:lnTo>
                <a:cubicBezTo>
                  <a:pt x="553" y="497"/>
                  <a:pt x="571" y="466"/>
                  <a:pt x="557" y="441"/>
                </a:cubicBezTo>
                <a:lnTo>
                  <a:pt x="313" y="19"/>
                </a:lnTo>
                <a:cubicBezTo>
                  <a:pt x="299" y="-6"/>
                  <a:pt x="263" y="-6"/>
                  <a:pt x="249" y="19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7F87A9C-6B31-9D0D-F4CB-9E20B443F46A}"/>
              </a:ext>
            </a:extLst>
          </p:cNvPr>
          <p:cNvSpPr/>
          <p:nvPr/>
        </p:nvSpPr>
        <p:spPr>
          <a:xfrm flipV="1">
            <a:off x="5948317" y="3080687"/>
            <a:ext cx="604857" cy="4918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497">
                <a:moveTo>
                  <a:pt x="249" y="19"/>
                </a:moveTo>
                <a:lnTo>
                  <a:pt x="5" y="441"/>
                </a:lnTo>
                <a:cubicBezTo>
                  <a:pt x="-9" y="466"/>
                  <a:pt x="9" y="497"/>
                  <a:pt x="38" y="497"/>
                </a:cubicBezTo>
                <a:lnTo>
                  <a:pt x="525" y="497"/>
                </a:lnTo>
                <a:cubicBezTo>
                  <a:pt x="554" y="497"/>
                  <a:pt x="571" y="466"/>
                  <a:pt x="557" y="441"/>
                </a:cubicBezTo>
                <a:lnTo>
                  <a:pt x="313" y="19"/>
                </a:lnTo>
                <a:cubicBezTo>
                  <a:pt x="299" y="-6"/>
                  <a:pt x="263" y="-6"/>
                  <a:pt x="249" y="19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CEB9D1E-C08D-10F2-9843-F616030860DE}"/>
              </a:ext>
            </a:extLst>
          </p:cNvPr>
          <p:cNvSpPr/>
          <p:nvPr/>
        </p:nvSpPr>
        <p:spPr>
          <a:xfrm rot="16200000">
            <a:off x="10640457" y="8307275"/>
            <a:ext cx="698853" cy="617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497">
                <a:moveTo>
                  <a:pt x="249" y="19"/>
                </a:moveTo>
                <a:lnTo>
                  <a:pt x="5" y="441"/>
                </a:lnTo>
                <a:cubicBezTo>
                  <a:pt x="-9" y="466"/>
                  <a:pt x="8" y="497"/>
                  <a:pt x="37" y="497"/>
                </a:cubicBezTo>
                <a:lnTo>
                  <a:pt x="525" y="497"/>
                </a:lnTo>
                <a:cubicBezTo>
                  <a:pt x="554" y="497"/>
                  <a:pt x="571" y="466"/>
                  <a:pt x="557" y="441"/>
                </a:cubicBezTo>
                <a:lnTo>
                  <a:pt x="313" y="19"/>
                </a:lnTo>
                <a:cubicBezTo>
                  <a:pt x="299" y="-6"/>
                  <a:pt x="263" y="-6"/>
                  <a:pt x="249" y="19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08143D-65A2-5487-C351-B9C4DDD1434A}"/>
              </a:ext>
            </a:extLst>
          </p:cNvPr>
          <p:cNvSpPr txBox="1"/>
          <p:nvPr/>
        </p:nvSpPr>
        <p:spPr>
          <a:xfrm>
            <a:off x="3581400" y="1403996"/>
            <a:ext cx="4852869" cy="1384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 spc="-30" dirty="0">
                <a:solidFill>
                  <a:schemeClr val="accent2"/>
                </a:solidFill>
                <a:latin typeface="Arial Black" panose="020B0A04020102020204" pitchFamily="34" charset="0"/>
                <a:cs typeface="Poppins" panose="00000500000000000000" pitchFamily="2" charset="0"/>
              </a:rPr>
              <a:t>UNDERSTANDING, PLANNING, RELATED WORK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F54B60-89D5-011B-8907-0DB09E0B4AA3}"/>
              </a:ext>
            </a:extLst>
          </p:cNvPr>
          <p:cNvSpPr txBox="1"/>
          <p:nvPr/>
        </p:nvSpPr>
        <p:spPr>
          <a:xfrm>
            <a:off x="7780028" y="6325576"/>
            <a:ext cx="3924345" cy="1384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 spc="-30" dirty="0">
                <a:solidFill>
                  <a:srgbClr val="9CB271"/>
                </a:solidFill>
                <a:latin typeface="Arial Black" panose="020B0A04020102020204" pitchFamily="34" charset="0"/>
                <a:cs typeface="Poppins" panose="00000500000000000000" pitchFamily="2" charset="0"/>
              </a:rPr>
              <a:t>DATA PREPARATION &amp; CHALLENGES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852B70C-B777-C54A-6A3C-6A10D954050A}"/>
              </a:ext>
            </a:extLst>
          </p:cNvPr>
          <p:cNvSpPr txBox="1"/>
          <p:nvPr/>
        </p:nvSpPr>
        <p:spPr>
          <a:xfrm>
            <a:off x="11489212" y="1791375"/>
            <a:ext cx="3812784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 spc="-30" dirty="0">
                <a:solidFill>
                  <a:schemeClr val="accent4"/>
                </a:solidFill>
                <a:latin typeface="Arial Black" panose="020B0A04020102020204" pitchFamily="34" charset="0"/>
                <a:cs typeface="Poppins" panose="00000500000000000000" pitchFamily="2" charset="0"/>
              </a:rPr>
              <a:t>MODEL AND APPLICATION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DF2697-580C-E717-66BA-E81869BB44DF}"/>
              </a:ext>
            </a:extLst>
          </p:cNvPr>
          <p:cNvSpPr txBox="1"/>
          <p:nvPr/>
        </p:nvSpPr>
        <p:spPr>
          <a:xfrm>
            <a:off x="11263137" y="8198672"/>
            <a:ext cx="3812784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 spc="-30" dirty="0">
                <a:solidFill>
                  <a:schemeClr val="accent5"/>
                </a:solidFill>
                <a:latin typeface="Arial Black" panose="020B0A04020102020204" pitchFamily="34" charset="0"/>
                <a:cs typeface="Poppins" panose="00000500000000000000" pitchFamily="2" charset="0"/>
              </a:rPr>
              <a:t>KEY FINDINGS AND INSIGHTS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9ADDA34-1EEC-BB04-FA76-B84A02EF3E36}"/>
              </a:ext>
            </a:extLst>
          </p:cNvPr>
          <p:cNvSpPr/>
          <p:nvPr/>
        </p:nvSpPr>
        <p:spPr>
          <a:xfrm>
            <a:off x="8101643" y="8140733"/>
            <a:ext cx="1009999" cy="1007506"/>
          </a:xfrm>
          <a:custGeom>
            <a:avLst/>
            <a:gdLst>
              <a:gd name="connsiteX0" fmla="*/ 469179 w 1009999"/>
              <a:gd name="connsiteY0" fmla="*/ 871667 h 1007506"/>
              <a:gd name="connsiteX1" fmla="*/ 482291 w 1009999"/>
              <a:gd name="connsiteY1" fmla="*/ 886420 h 1007506"/>
              <a:gd name="connsiteX2" fmla="*/ 482291 w 1009999"/>
              <a:gd name="connsiteY2" fmla="*/ 947890 h 1007506"/>
              <a:gd name="connsiteX3" fmla="*/ 469179 w 1009999"/>
              <a:gd name="connsiteY3" fmla="*/ 962642 h 1007506"/>
              <a:gd name="connsiteX4" fmla="*/ 454874 w 1009999"/>
              <a:gd name="connsiteY4" fmla="*/ 947890 h 1007506"/>
              <a:gd name="connsiteX5" fmla="*/ 454874 w 1009999"/>
              <a:gd name="connsiteY5" fmla="*/ 886420 h 1007506"/>
              <a:gd name="connsiteX6" fmla="*/ 469179 w 1009999"/>
              <a:gd name="connsiteY6" fmla="*/ 871667 h 1007506"/>
              <a:gd name="connsiteX7" fmla="*/ 870041 w 1009999"/>
              <a:gd name="connsiteY7" fmla="*/ 598003 h 1007506"/>
              <a:gd name="connsiteX8" fmla="*/ 847635 w 1009999"/>
              <a:gd name="connsiteY8" fmla="*/ 612940 h 1007506"/>
              <a:gd name="connsiteX9" fmla="*/ 845147 w 1009999"/>
              <a:gd name="connsiteY9" fmla="*/ 615429 h 1007506"/>
              <a:gd name="connsiteX10" fmla="*/ 845147 w 1009999"/>
              <a:gd name="connsiteY10" fmla="*/ 616674 h 1007506"/>
              <a:gd name="connsiteX11" fmla="*/ 843901 w 1009999"/>
              <a:gd name="connsiteY11" fmla="*/ 622897 h 1007506"/>
              <a:gd name="connsiteX12" fmla="*/ 843901 w 1009999"/>
              <a:gd name="connsiteY12" fmla="*/ 624142 h 1007506"/>
              <a:gd name="connsiteX13" fmla="*/ 843901 w 1009999"/>
              <a:gd name="connsiteY13" fmla="*/ 626631 h 1007506"/>
              <a:gd name="connsiteX14" fmla="*/ 865061 w 1009999"/>
              <a:gd name="connsiteY14" fmla="*/ 650280 h 1007506"/>
              <a:gd name="connsiteX15" fmla="*/ 947211 w 1009999"/>
              <a:gd name="connsiteY15" fmla="*/ 666461 h 1007506"/>
              <a:gd name="connsiteX16" fmla="*/ 940987 w 1009999"/>
              <a:gd name="connsiteY16" fmla="*/ 656504 h 1007506"/>
              <a:gd name="connsiteX17" fmla="*/ 947211 w 1009999"/>
              <a:gd name="connsiteY17" fmla="*/ 621652 h 1007506"/>
              <a:gd name="connsiteX18" fmla="*/ 957169 w 1009999"/>
              <a:gd name="connsiteY18" fmla="*/ 615429 h 1007506"/>
              <a:gd name="connsiteX19" fmla="*/ 875019 w 1009999"/>
              <a:gd name="connsiteY19" fmla="*/ 598003 h 1007506"/>
              <a:gd name="connsiteX20" fmla="*/ 870041 w 1009999"/>
              <a:gd name="connsiteY20" fmla="*/ 598003 h 1007506"/>
              <a:gd name="connsiteX21" fmla="*/ 567580 w 1009999"/>
              <a:gd name="connsiteY21" fmla="*/ 459843 h 1007506"/>
              <a:gd name="connsiteX22" fmla="*/ 505345 w 1009999"/>
              <a:gd name="connsiteY22" fmla="*/ 522077 h 1007506"/>
              <a:gd name="connsiteX23" fmla="*/ 507835 w 1009999"/>
              <a:gd name="connsiteY23" fmla="*/ 532035 h 1007506"/>
              <a:gd name="connsiteX24" fmla="*/ 593719 w 1009999"/>
              <a:gd name="connsiteY24" fmla="*/ 550705 h 1007506"/>
              <a:gd name="connsiteX25" fmla="*/ 594963 w 1009999"/>
              <a:gd name="connsiteY25" fmla="*/ 538258 h 1007506"/>
              <a:gd name="connsiteX26" fmla="*/ 567580 w 1009999"/>
              <a:gd name="connsiteY26" fmla="*/ 459843 h 1007506"/>
              <a:gd name="connsiteX27" fmla="*/ 469249 w 1009999"/>
              <a:gd name="connsiteY27" fmla="*/ 411300 h 1007506"/>
              <a:gd name="connsiteX28" fmla="*/ 341046 w 1009999"/>
              <a:gd name="connsiteY28" fmla="*/ 538258 h 1007506"/>
              <a:gd name="connsiteX29" fmla="*/ 469249 w 1009999"/>
              <a:gd name="connsiteY29" fmla="*/ 665216 h 1007506"/>
              <a:gd name="connsiteX30" fmla="*/ 588740 w 1009999"/>
              <a:gd name="connsiteY30" fmla="*/ 579333 h 1007506"/>
              <a:gd name="connsiteX31" fmla="*/ 502856 w 1009999"/>
              <a:gd name="connsiteY31" fmla="*/ 560663 h 1007506"/>
              <a:gd name="connsiteX32" fmla="*/ 469249 w 1009999"/>
              <a:gd name="connsiteY32" fmla="*/ 579333 h 1007506"/>
              <a:gd name="connsiteX33" fmla="*/ 428174 w 1009999"/>
              <a:gd name="connsiteY33" fmla="*/ 538258 h 1007506"/>
              <a:gd name="connsiteX34" fmla="*/ 469249 w 1009999"/>
              <a:gd name="connsiteY34" fmla="*/ 498428 h 1007506"/>
              <a:gd name="connsiteX35" fmla="*/ 484186 w 1009999"/>
              <a:gd name="connsiteY35" fmla="*/ 500918 h 1007506"/>
              <a:gd name="connsiteX36" fmla="*/ 547665 w 1009999"/>
              <a:gd name="connsiteY36" fmla="*/ 438683 h 1007506"/>
              <a:gd name="connsiteX37" fmla="*/ 526505 w 1009999"/>
              <a:gd name="connsiteY37" fmla="*/ 426236 h 1007506"/>
              <a:gd name="connsiteX38" fmla="*/ 469249 w 1009999"/>
              <a:gd name="connsiteY38" fmla="*/ 411300 h 1007506"/>
              <a:gd name="connsiteX39" fmla="*/ 678358 w 1009999"/>
              <a:gd name="connsiteY39" fmla="*/ 349066 h 1007506"/>
              <a:gd name="connsiteX40" fmla="*/ 588740 w 1009999"/>
              <a:gd name="connsiteY40" fmla="*/ 438683 h 1007506"/>
              <a:gd name="connsiteX41" fmla="*/ 624836 w 1009999"/>
              <a:gd name="connsiteY41" fmla="*/ 538258 h 1007506"/>
              <a:gd name="connsiteX42" fmla="*/ 623591 w 1009999"/>
              <a:gd name="connsiteY42" fmla="*/ 556929 h 1007506"/>
              <a:gd name="connsiteX43" fmla="*/ 748061 w 1009999"/>
              <a:gd name="connsiteY43" fmla="*/ 584312 h 1007506"/>
              <a:gd name="connsiteX44" fmla="*/ 751795 w 1009999"/>
              <a:gd name="connsiteY44" fmla="*/ 538258 h 1007506"/>
              <a:gd name="connsiteX45" fmla="*/ 678358 w 1009999"/>
              <a:gd name="connsiteY45" fmla="*/ 349066 h 1007506"/>
              <a:gd name="connsiteX46" fmla="*/ 469249 w 1009999"/>
              <a:gd name="connsiteY46" fmla="*/ 254469 h 1007506"/>
              <a:gd name="connsiteX47" fmla="*/ 184215 w 1009999"/>
              <a:gd name="connsiteY47" fmla="*/ 538258 h 1007506"/>
              <a:gd name="connsiteX48" fmla="*/ 469249 w 1009999"/>
              <a:gd name="connsiteY48" fmla="*/ 822047 h 1007506"/>
              <a:gd name="connsiteX49" fmla="*/ 741837 w 1009999"/>
              <a:gd name="connsiteY49" fmla="*/ 611695 h 1007506"/>
              <a:gd name="connsiteX50" fmla="*/ 617368 w 1009999"/>
              <a:gd name="connsiteY50" fmla="*/ 585556 h 1007506"/>
              <a:gd name="connsiteX51" fmla="*/ 469249 w 1009999"/>
              <a:gd name="connsiteY51" fmla="*/ 695089 h 1007506"/>
              <a:gd name="connsiteX52" fmla="*/ 312418 w 1009999"/>
              <a:gd name="connsiteY52" fmla="*/ 538258 h 1007506"/>
              <a:gd name="connsiteX53" fmla="*/ 469249 w 1009999"/>
              <a:gd name="connsiteY53" fmla="*/ 382672 h 1007506"/>
              <a:gd name="connsiteX54" fmla="*/ 540197 w 1009999"/>
              <a:gd name="connsiteY54" fmla="*/ 400098 h 1007506"/>
              <a:gd name="connsiteX55" fmla="*/ 567580 w 1009999"/>
              <a:gd name="connsiteY55" fmla="*/ 418768 h 1007506"/>
              <a:gd name="connsiteX56" fmla="*/ 658443 w 1009999"/>
              <a:gd name="connsiteY56" fmla="*/ 327906 h 1007506"/>
              <a:gd name="connsiteX57" fmla="*/ 469249 w 1009999"/>
              <a:gd name="connsiteY57" fmla="*/ 254469 h 1007506"/>
              <a:gd name="connsiteX58" fmla="*/ 789135 w 1009999"/>
              <a:gd name="connsiteY58" fmla="*/ 238288 h 1007506"/>
              <a:gd name="connsiteX59" fmla="*/ 699517 w 1009999"/>
              <a:gd name="connsiteY59" fmla="*/ 327906 h 1007506"/>
              <a:gd name="connsiteX60" fmla="*/ 781667 w 1009999"/>
              <a:gd name="connsiteY60" fmla="*/ 538258 h 1007506"/>
              <a:gd name="connsiteX61" fmla="*/ 776688 w 1009999"/>
              <a:gd name="connsiteY61" fmla="*/ 589290 h 1007506"/>
              <a:gd name="connsiteX62" fmla="*/ 820253 w 1009999"/>
              <a:gd name="connsiteY62" fmla="*/ 599248 h 1007506"/>
              <a:gd name="connsiteX63" fmla="*/ 881243 w 1009999"/>
              <a:gd name="connsiteY63" fmla="*/ 569375 h 1007506"/>
              <a:gd name="connsiteX64" fmla="*/ 906137 w 1009999"/>
              <a:gd name="connsiteY64" fmla="*/ 574354 h 1007506"/>
              <a:gd name="connsiteX65" fmla="*/ 907381 w 1009999"/>
              <a:gd name="connsiteY65" fmla="*/ 538258 h 1007506"/>
              <a:gd name="connsiteX66" fmla="*/ 789135 w 1009999"/>
              <a:gd name="connsiteY66" fmla="*/ 238288 h 1007506"/>
              <a:gd name="connsiteX67" fmla="*/ 469179 w 1009999"/>
              <a:gd name="connsiteY67" fmla="*/ 116452 h 1007506"/>
              <a:gd name="connsiteX68" fmla="*/ 482291 w 1009999"/>
              <a:gd name="connsiteY68" fmla="*/ 131204 h 1007506"/>
              <a:gd name="connsiteX69" fmla="*/ 482291 w 1009999"/>
              <a:gd name="connsiteY69" fmla="*/ 193903 h 1007506"/>
              <a:gd name="connsiteX70" fmla="*/ 469179 w 1009999"/>
              <a:gd name="connsiteY70" fmla="*/ 207427 h 1007506"/>
              <a:gd name="connsiteX71" fmla="*/ 454874 w 1009999"/>
              <a:gd name="connsiteY71" fmla="*/ 193903 h 1007506"/>
              <a:gd name="connsiteX72" fmla="*/ 454874 w 1009999"/>
              <a:gd name="connsiteY72" fmla="*/ 131204 h 1007506"/>
              <a:gd name="connsiteX73" fmla="*/ 469179 w 1009999"/>
              <a:gd name="connsiteY73" fmla="*/ 116452 h 1007506"/>
              <a:gd name="connsiteX74" fmla="*/ 469249 w 1009999"/>
              <a:gd name="connsiteY74" fmla="*/ 100128 h 1007506"/>
              <a:gd name="connsiteX75" fmla="*/ 29873 w 1009999"/>
              <a:gd name="connsiteY75" fmla="*/ 538258 h 1007506"/>
              <a:gd name="connsiteX76" fmla="*/ 469249 w 1009999"/>
              <a:gd name="connsiteY76" fmla="*/ 977634 h 1007506"/>
              <a:gd name="connsiteX77" fmla="*/ 882487 w 1009999"/>
              <a:gd name="connsiteY77" fmla="*/ 683887 h 1007506"/>
              <a:gd name="connsiteX78" fmla="*/ 858839 w 1009999"/>
              <a:gd name="connsiteY78" fmla="*/ 678908 h 1007506"/>
              <a:gd name="connsiteX79" fmla="*/ 815273 w 1009999"/>
              <a:gd name="connsiteY79" fmla="*/ 629120 h 1007506"/>
              <a:gd name="connsiteX80" fmla="*/ 814029 w 1009999"/>
              <a:gd name="connsiteY80" fmla="*/ 627876 h 1007506"/>
              <a:gd name="connsiteX81" fmla="*/ 770465 w 1009999"/>
              <a:gd name="connsiteY81" fmla="*/ 619163 h 1007506"/>
              <a:gd name="connsiteX82" fmla="*/ 469249 w 1009999"/>
              <a:gd name="connsiteY82" fmla="*/ 851920 h 1007506"/>
              <a:gd name="connsiteX83" fmla="*/ 155587 w 1009999"/>
              <a:gd name="connsiteY83" fmla="*/ 538258 h 1007506"/>
              <a:gd name="connsiteX84" fmla="*/ 469249 w 1009999"/>
              <a:gd name="connsiteY84" fmla="*/ 225841 h 1007506"/>
              <a:gd name="connsiteX85" fmla="*/ 678358 w 1009999"/>
              <a:gd name="connsiteY85" fmla="*/ 306746 h 1007506"/>
              <a:gd name="connsiteX86" fmla="*/ 767976 w 1009999"/>
              <a:gd name="connsiteY86" fmla="*/ 218373 h 1007506"/>
              <a:gd name="connsiteX87" fmla="*/ 469249 w 1009999"/>
              <a:gd name="connsiteY87" fmla="*/ 100128 h 1007506"/>
              <a:gd name="connsiteX88" fmla="*/ 929785 w 1009999"/>
              <a:gd name="connsiteY88" fmla="*/ 42872 h 1007506"/>
              <a:gd name="connsiteX89" fmla="*/ 870041 w 1009999"/>
              <a:gd name="connsiteY89" fmla="*/ 101373 h 1007506"/>
              <a:gd name="connsiteX90" fmla="*/ 866307 w 1009999"/>
              <a:gd name="connsiteY90" fmla="*/ 133734 h 1007506"/>
              <a:gd name="connsiteX91" fmla="*/ 867551 w 1009999"/>
              <a:gd name="connsiteY91" fmla="*/ 134979 h 1007506"/>
              <a:gd name="connsiteX92" fmla="*/ 868795 w 1009999"/>
              <a:gd name="connsiteY92" fmla="*/ 136224 h 1007506"/>
              <a:gd name="connsiteX93" fmla="*/ 872529 w 1009999"/>
              <a:gd name="connsiteY93" fmla="*/ 141203 h 1007506"/>
              <a:gd name="connsiteX94" fmla="*/ 875019 w 1009999"/>
              <a:gd name="connsiteY94" fmla="*/ 142447 h 1007506"/>
              <a:gd name="connsiteX95" fmla="*/ 876263 w 1009999"/>
              <a:gd name="connsiteY95" fmla="*/ 142447 h 1007506"/>
              <a:gd name="connsiteX96" fmla="*/ 908625 w 1009999"/>
              <a:gd name="connsiteY96" fmla="*/ 138713 h 1007506"/>
              <a:gd name="connsiteX97" fmla="*/ 967127 w 1009999"/>
              <a:gd name="connsiteY97" fmla="*/ 80213 h 1007506"/>
              <a:gd name="connsiteX98" fmla="*/ 954679 w 1009999"/>
              <a:gd name="connsiteY98" fmla="*/ 80213 h 1007506"/>
              <a:gd name="connsiteX99" fmla="*/ 929785 w 1009999"/>
              <a:gd name="connsiteY99" fmla="*/ 55319 h 1007506"/>
              <a:gd name="connsiteX100" fmla="*/ 935543 w 1009999"/>
              <a:gd name="connsiteY100" fmla="*/ 397 h 1007506"/>
              <a:gd name="connsiteX101" fmla="*/ 947211 w 1009999"/>
              <a:gd name="connsiteY101" fmla="*/ 1797 h 1007506"/>
              <a:gd name="connsiteX102" fmla="*/ 959659 w 1009999"/>
              <a:gd name="connsiteY102" fmla="*/ 20468 h 1007506"/>
              <a:gd name="connsiteX103" fmla="*/ 959659 w 1009999"/>
              <a:gd name="connsiteY103" fmla="*/ 50340 h 1007506"/>
              <a:gd name="connsiteX104" fmla="*/ 989531 w 1009999"/>
              <a:gd name="connsiteY104" fmla="*/ 50340 h 1007506"/>
              <a:gd name="connsiteX105" fmla="*/ 1008201 w 1009999"/>
              <a:gd name="connsiteY105" fmla="*/ 62787 h 1007506"/>
              <a:gd name="connsiteX106" fmla="*/ 1004467 w 1009999"/>
              <a:gd name="connsiteY106" fmla="*/ 85192 h 1007506"/>
              <a:gd name="connsiteX107" fmla="*/ 928541 w 1009999"/>
              <a:gd name="connsiteY107" fmla="*/ 159873 h 1007506"/>
              <a:gd name="connsiteX108" fmla="*/ 889955 w 1009999"/>
              <a:gd name="connsiteY108" fmla="*/ 176054 h 1007506"/>
              <a:gd name="connsiteX109" fmla="*/ 862573 w 1009999"/>
              <a:gd name="connsiteY109" fmla="*/ 168586 h 1007506"/>
              <a:gd name="connsiteX110" fmla="*/ 860083 w 1009999"/>
              <a:gd name="connsiteY110" fmla="*/ 168586 h 1007506"/>
              <a:gd name="connsiteX111" fmla="*/ 810295 w 1009999"/>
              <a:gd name="connsiteY111" fmla="*/ 218373 h 1007506"/>
              <a:gd name="connsiteX112" fmla="*/ 937253 w 1009999"/>
              <a:gd name="connsiteY112" fmla="*/ 538258 h 1007506"/>
              <a:gd name="connsiteX113" fmla="*/ 934765 w 1009999"/>
              <a:gd name="connsiteY113" fmla="*/ 579333 h 1007506"/>
              <a:gd name="connsiteX114" fmla="*/ 984553 w 1009999"/>
              <a:gd name="connsiteY114" fmla="*/ 590535 h 1007506"/>
              <a:gd name="connsiteX115" fmla="*/ 1000733 w 1009999"/>
              <a:gd name="connsiteY115" fmla="*/ 606716 h 1007506"/>
              <a:gd name="connsiteX116" fmla="*/ 992021 w 1009999"/>
              <a:gd name="connsiteY116" fmla="*/ 626631 h 1007506"/>
              <a:gd name="connsiteX117" fmla="*/ 967127 w 1009999"/>
              <a:gd name="connsiteY117" fmla="*/ 644057 h 1007506"/>
              <a:gd name="connsiteX118" fmla="*/ 984553 w 1009999"/>
              <a:gd name="connsiteY118" fmla="*/ 668951 h 1007506"/>
              <a:gd name="connsiteX119" fmla="*/ 984553 w 1009999"/>
              <a:gd name="connsiteY119" fmla="*/ 691355 h 1007506"/>
              <a:gd name="connsiteX120" fmla="*/ 967127 w 1009999"/>
              <a:gd name="connsiteY120" fmla="*/ 700068 h 1007506"/>
              <a:gd name="connsiteX121" fmla="*/ 963393 w 1009999"/>
              <a:gd name="connsiteY121" fmla="*/ 700068 h 1007506"/>
              <a:gd name="connsiteX122" fmla="*/ 912359 w 1009999"/>
              <a:gd name="connsiteY122" fmla="*/ 690110 h 1007506"/>
              <a:gd name="connsiteX123" fmla="*/ 469249 w 1009999"/>
              <a:gd name="connsiteY123" fmla="*/ 1007506 h 1007506"/>
              <a:gd name="connsiteX124" fmla="*/ 0 w 1009999"/>
              <a:gd name="connsiteY124" fmla="*/ 538258 h 1007506"/>
              <a:gd name="connsiteX125" fmla="*/ 469249 w 1009999"/>
              <a:gd name="connsiteY125" fmla="*/ 70255 h 1007506"/>
              <a:gd name="connsiteX126" fmla="*/ 789135 w 1009999"/>
              <a:gd name="connsiteY126" fmla="*/ 198458 h 1007506"/>
              <a:gd name="connsiteX127" fmla="*/ 840167 w 1009999"/>
              <a:gd name="connsiteY127" fmla="*/ 146181 h 1007506"/>
              <a:gd name="connsiteX128" fmla="*/ 850125 w 1009999"/>
              <a:gd name="connsiteY128" fmla="*/ 80213 h 1007506"/>
              <a:gd name="connsiteX129" fmla="*/ 924807 w 1009999"/>
              <a:gd name="connsiteY129" fmla="*/ 5532 h 1007506"/>
              <a:gd name="connsiteX130" fmla="*/ 935543 w 1009999"/>
              <a:gd name="connsiteY130" fmla="*/ 397 h 100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009999" h="1007506">
                <a:moveTo>
                  <a:pt x="469179" y="871667"/>
                </a:moveTo>
                <a:cubicBezTo>
                  <a:pt x="476331" y="871667"/>
                  <a:pt x="482291" y="877814"/>
                  <a:pt x="482291" y="886420"/>
                </a:cubicBezTo>
                <a:lnTo>
                  <a:pt x="482291" y="947890"/>
                </a:lnTo>
                <a:cubicBezTo>
                  <a:pt x="482291" y="956495"/>
                  <a:pt x="476331" y="962642"/>
                  <a:pt x="469179" y="962642"/>
                </a:cubicBezTo>
                <a:cubicBezTo>
                  <a:pt x="460834" y="962642"/>
                  <a:pt x="454874" y="956495"/>
                  <a:pt x="454874" y="947890"/>
                </a:cubicBezTo>
                <a:lnTo>
                  <a:pt x="454874" y="886420"/>
                </a:lnTo>
                <a:cubicBezTo>
                  <a:pt x="454874" y="877814"/>
                  <a:pt x="460834" y="871667"/>
                  <a:pt x="469179" y="871667"/>
                </a:cubicBezTo>
                <a:close/>
                <a:moveTo>
                  <a:pt x="870041" y="598003"/>
                </a:moveTo>
                <a:cubicBezTo>
                  <a:pt x="861327" y="598003"/>
                  <a:pt x="850125" y="602982"/>
                  <a:pt x="847635" y="612940"/>
                </a:cubicBezTo>
                <a:lnTo>
                  <a:pt x="845147" y="615429"/>
                </a:lnTo>
                <a:cubicBezTo>
                  <a:pt x="845147" y="615429"/>
                  <a:pt x="845147" y="615429"/>
                  <a:pt x="845147" y="616674"/>
                </a:cubicBezTo>
                <a:lnTo>
                  <a:pt x="843901" y="622897"/>
                </a:lnTo>
                <a:cubicBezTo>
                  <a:pt x="843901" y="622897"/>
                  <a:pt x="843901" y="622897"/>
                  <a:pt x="843901" y="624142"/>
                </a:cubicBezTo>
                <a:lnTo>
                  <a:pt x="843901" y="626631"/>
                </a:lnTo>
                <a:cubicBezTo>
                  <a:pt x="845147" y="637833"/>
                  <a:pt x="853859" y="649035"/>
                  <a:pt x="865061" y="650280"/>
                </a:cubicBezTo>
                <a:lnTo>
                  <a:pt x="947211" y="666461"/>
                </a:lnTo>
                <a:lnTo>
                  <a:pt x="940987" y="656504"/>
                </a:lnTo>
                <a:cubicBezTo>
                  <a:pt x="932275" y="645301"/>
                  <a:pt x="934765" y="629120"/>
                  <a:pt x="947211" y="621652"/>
                </a:cubicBezTo>
                <a:lnTo>
                  <a:pt x="957169" y="615429"/>
                </a:lnTo>
                <a:lnTo>
                  <a:pt x="875019" y="598003"/>
                </a:lnTo>
                <a:cubicBezTo>
                  <a:pt x="873775" y="598003"/>
                  <a:pt x="872529" y="598003"/>
                  <a:pt x="870041" y="598003"/>
                </a:cubicBezTo>
                <a:close/>
                <a:moveTo>
                  <a:pt x="567580" y="459843"/>
                </a:moveTo>
                <a:lnTo>
                  <a:pt x="505345" y="522077"/>
                </a:lnTo>
                <a:cubicBezTo>
                  <a:pt x="506590" y="524567"/>
                  <a:pt x="507835" y="528301"/>
                  <a:pt x="507835" y="532035"/>
                </a:cubicBezTo>
                <a:lnTo>
                  <a:pt x="593719" y="550705"/>
                </a:lnTo>
                <a:cubicBezTo>
                  <a:pt x="594963" y="546971"/>
                  <a:pt x="594963" y="541992"/>
                  <a:pt x="594963" y="538258"/>
                </a:cubicBezTo>
                <a:cubicBezTo>
                  <a:pt x="594963" y="508386"/>
                  <a:pt x="585006" y="482247"/>
                  <a:pt x="567580" y="459843"/>
                </a:cubicBezTo>
                <a:close/>
                <a:moveTo>
                  <a:pt x="469249" y="411300"/>
                </a:moveTo>
                <a:cubicBezTo>
                  <a:pt x="398302" y="411300"/>
                  <a:pt x="341046" y="468556"/>
                  <a:pt x="341046" y="538258"/>
                </a:cubicBezTo>
                <a:cubicBezTo>
                  <a:pt x="341046" y="607961"/>
                  <a:pt x="398302" y="665216"/>
                  <a:pt x="469249" y="665216"/>
                </a:cubicBezTo>
                <a:cubicBezTo>
                  <a:pt x="524016" y="665216"/>
                  <a:pt x="571314" y="629120"/>
                  <a:pt x="588740" y="579333"/>
                </a:cubicBezTo>
                <a:lnTo>
                  <a:pt x="502856" y="560663"/>
                </a:lnTo>
                <a:cubicBezTo>
                  <a:pt x="495388" y="571865"/>
                  <a:pt x="482941" y="579333"/>
                  <a:pt x="469249" y="579333"/>
                </a:cubicBezTo>
                <a:cubicBezTo>
                  <a:pt x="445600" y="579333"/>
                  <a:pt x="428174" y="560663"/>
                  <a:pt x="428174" y="538258"/>
                </a:cubicBezTo>
                <a:cubicBezTo>
                  <a:pt x="428174" y="515854"/>
                  <a:pt x="445600" y="498428"/>
                  <a:pt x="469249" y="498428"/>
                </a:cubicBezTo>
                <a:cubicBezTo>
                  <a:pt x="474228" y="498428"/>
                  <a:pt x="479207" y="499673"/>
                  <a:pt x="484186" y="500918"/>
                </a:cubicBezTo>
                <a:lnTo>
                  <a:pt x="547665" y="438683"/>
                </a:lnTo>
                <a:cubicBezTo>
                  <a:pt x="540197" y="434949"/>
                  <a:pt x="533973" y="429970"/>
                  <a:pt x="526505" y="426236"/>
                </a:cubicBezTo>
                <a:cubicBezTo>
                  <a:pt x="507835" y="416279"/>
                  <a:pt x="489164" y="411300"/>
                  <a:pt x="469249" y="411300"/>
                </a:cubicBezTo>
                <a:close/>
                <a:moveTo>
                  <a:pt x="678358" y="349066"/>
                </a:moveTo>
                <a:lnTo>
                  <a:pt x="588740" y="438683"/>
                </a:lnTo>
                <a:cubicBezTo>
                  <a:pt x="611144" y="466066"/>
                  <a:pt x="624836" y="500918"/>
                  <a:pt x="624836" y="538258"/>
                </a:cubicBezTo>
                <a:cubicBezTo>
                  <a:pt x="624836" y="544482"/>
                  <a:pt x="623591" y="550705"/>
                  <a:pt x="623591" y="556929"/>
                </a:cubicBezTo>
                <a:lnTo>
                  <a:pt x="748061" y="584312"/>
                </a:lnTo>
                <a:cubicBezTo>
                  <a:pt x="750550" y="568131"/>
                  <a:pt x="751795" y="554439"/>
                  <a:pt x="751795" y="538258"/>
                </a:cubicBezTo>
                <a:cubicBezTo>
                  <a:pt x="751795" y="466066"/>
                  <a:pt x="724411" y="398853"/>
                  <a:pt x="678358" y="349066"/>
                </a:cubicBezTo>
                <a:close/>
                <a:moveTo>
                  <a:pt x="469249" y="254469"/>
                </a:moveTo>
                <a:cubicBezTo>
                  <a:pt x="312418" y="254469"/>
                  <a:pt x="184215" y="381427"/>
                  <a:pt x="184215" y="538258"/>
                </a:cubicBezTo>
                <a:cubicBezTo>
                  <a:pt x="184215" y="695089"/>
                  <a:pt x="312418" y="822047"/>
                  <a:pt x="469249" y="822047"/>
                </a:cubicBezTo>
                <a:cubicBezTo>
                  <a:pt x="599942" y="822047"/>
                  <a:pt x="710720" y="732430"/>
                  <a:pt x="741837" y="611695"/>
                </a:cubicBezTo>
                <a:lnTo>
                  <a:pt x="617368" y="585556"/>
                </a:lnTo>
                <a:cubicBezTo>
                  <a:pt x="597453" y="649035"/>
                  <a:pt x="537707" y="695089"/>
                  <a:pt x="469249" y="695089"/>
                </a:cubicBezTo>
                <a:cubicBezTo>
                  <a:pt x="382121" y="695089"/>
                  <a:pt x="312418" y="624142"/>
                  <a:pt x="312418" y="538258"/>
                </a:cubicBezTo>
                <a:cubicBezTo>
                  <a:pt x="312418" y="452375"/>
                  <a:pt x="382121" y="382672"/>
                  <a:pt x="469249" y="382672"/>
                </a:cubicBezTo>
                <a:cubicBezTo>
                  <a:pt x="492898" y="382672"/>
                  <a:pt x="517792" y="387651"/>
                  <a:pt x="540197" y="400098"/>
                </a:cubicBezTo>
                <a:cubicBezTo>
                  <a:pt x="550154" y="405077"/>
                  <a:pt x="558867" y="411300"/>
                  <a:pt x="567580" y="418768"/>
                </a:cubicBezTo>
                <a:lnTo>
                  <a:pt x="658443" y="327906"/>
                </a:lnTo>
                <a:cubicBezTo>
                  <a:pt x="607410" y="281852"/>
                  <a:pt x="541441" y="254469"/>
                  <a:pt x="469249" y="254469"/>
                </a:cubicBezTo>
                <a:close/>
                <a:moveTo>
                  <a:pt x="789135" y="238288"/>
                </a:moveTo>
                <a:lnTo>
                  <a:pt x="699517" y="327906"/>
                </a:lnTo>
                <a:cubicBezTo>
                  <a:pt x="750550" y="383917"/>
                  <a:pt x="781667" y="457353"/>
                  <a:pt x="781667" y="538258"/>
                </a:cubicBezTo>
                <a:cubicBezTo>
                  <a:pt x="781667" y="555684"/>
                  <a:pt x="780423" y="573109"/>
                  <a:pt x="776688" y="589290"/>
                </a:cubicBezTo>
                <a:lnTo>
                  <a:pt x="820253" y="599248"/>
                </a:lnTo>
                <a:cubicBezTo>
                  <a:pt x="831455" y="576844"/>
                  <a:pt x="856349" y="564397"/>
                  <a:pt x="881243" y="569375"/>
                </a:cubicBezTo>
                <a:lnTo>
                  <a:pt x="906137" y="574354"/>
                </a:lnTo>
                <a:cubicBezTo>
                  <a:pt x="906137" y="561907"/>
                  <a:pt x="907381" y="550705"/>
                  <a:pt x="907381" y="538258"/>
                </a:cubicBezTo>
                <a:cubicBezTo>
                  <a:pt x="907381" y="422502"/>
                  <a:pt x="862573" y="316704"/>
                  <a:pt x="789135" y="238288"/>
                </a:cubicBezTo>
                <a:close/>
                <a:moveTo>
                  <a:pt x="469179" y="116452"/>
                </a:moveTo>
                <a:cubicBezTo>
                  <a:pt x="476331" y="116452"/>
                  <a:pt x="482291" y="123828"/>
                  <a:pt x="482291" y="131204"/>
                </a:cubicBezTo>
                <a:lnTo>
                  <a:pt x="482291" y="193903"/>
                </a:lnTo>
                <a:cubicBezTo>
                  <a:pt x="482291" y="201280"/>
                  <a:pt x="476331" y="207427"/>
                  <a:pt x="469179" y="207427"/>
                </a:cubicBezTo>
                <a:cubicBezTo>
                  <a:pt x="460834" y="207427"/>
                  <a:pt x="454874" y="201280"/>
                  <a:pt x="454874" y="193903"/>
                </a:cubicBezTo>
                <a:lnTo>
                  <a:pt x="454874" y="131204"/>
                </a:lnTo>
                <a:cubicBezTo>
                  <a:pt x="454874" y="123828"/>
                  <a:pt x="460834" y="116452"/>
                  <a:pt x="469179" y="116452"/>
                </a:cubicBezTo>
                <a:close/>
                <a:moveTo>
                  <a:pt x="469249" y="100128"/>
                </a:moveTo>
                <a:cubicBezTo>
                  <a:pt x="226534" y="100128"/>
                  <a:pt x="29873" y="296789"/>
                  <a:pt x="29873" y="538258"/>
                </a:cubicBezTo>
                <a:cubicBezTo>
                  <a:pt x="29873" y="779728"/>
                  <a:pt x="226534" y="977634"/>
                  <a:pt x="469249" y="977634"/>
                </a:cubicBezTo>
                <a:cubicBezTo>
                  <a:pt x="654709" y="977634"/>
                  <a:pt x="820253" y="859388"/>
                  <a:pt x="882487" y="683887"/>
                </a:cubicBezTo>
                <a:lnTo>
                  <a:pt x="858839" y="678908"/>
                </a:lnTo>
                <a:cubicBezTo>
                  <a:pt x="835189" y="673929"/>
                  <a:pt x="816519" y="654014"/>
                  <a:pt x="815273" y="629120"/>
                </a:cubicBezTo>
                <a:cubicBezTo>
                  <a:pt x="814029" y="629120"/>
                  <a:pt x="815273" y="627876"/>
                  <a:pt x="814029" y="627876"/>
                </a:cubicBezTo>
                <a:lnTo>
                  <a:pt x="770465" y="619163"/>
                </a:lnTo>
                <a:cubicBezTo>
                  <a:pt x="735614" y="752345"/>
                  <a:pt x="613634" y="851920"/>
                  <a:pt x="469249" y="851920"/>
                </a:cubicBezTo>
                <a:cubicBezTo>
                  <a:pt x="296237" y="851920"/>
                  <a:pt x="155587" y="711270"/>
                  <a:pt x="155587" y="538258"/>
                </a:cubicBezTo>
                <a:cubicBezTo>
                  <a:pt x="155587" y="365246"/>
                  <a:pt x="296237" y="225841"/>
                  <a:pt x="469249" y="225841"/>
                </a:cubicBezTo>
                <a:cubicBezTo>
                  <a:pt x="548910" y="225841"/>
                  <a:pt x="623591" y="256959"/>
                  <a:pt x="678358" y="306746"/>
                </a:cubicBezTo>
                <a:lnTo>
                  <a:pt x="767976" y="218373"/>
                </a:lnTo>
                <a:cubicBezTo>
                  <a:pt x="689560" y="143692"/>
                  <a:pt x="585006" y="100128"/>
                  <a:pt x="469249" y="100128"/>
                </a:cubicBezTo>
                <a:close/>
                <a:moveTo>
                  <a:pt x="929785" y="42872"/>
                </a:moveTo>
                <a:lnTo>
                  <a:pt x="870041" y="101373"/>
                </a:lnTo>
                <a:cubicBezTo>
                  <a:pt x="862573" y="110085"/>
                  <a:pt x="861327" y="122532"/>
                  <a:pt x="866307" y="133734"/>
                </a:cubicBezTo>
                <a:lnTo>
                  <a:pt x="867551" y="134979"/>
                </a:lnTo>
                <a:lnTo>
                  <a:pt x="868795" y="136224"/>
                </a:lnTo>
                <a:lnTo>
                  <a:pt x="872529" y="141203"/>
                </a:lnTo>
                <a:cubicBezTo>
                  <a:pt x="873775" y="141203"/>
                  <a:pt x="873775" y="142447"/>
                  <a:pt x="875019" y="142447"/>
                </a:cubicBezTo>
                <a:lnTo>
                  <a:pt x="876263" y="142447"/>
                </a:lnTo>
                <a:cubicBezTo>
                  <a:pt x="886221" y="148671"/>
                  <a:pt x="899913" y="147426"/>
                  <a:pt x="908625" y="138713"/>
                </a:cubicBezTo>
                <a:lnTo>
                  <a:pt x="967127" y="80213"/>
                </a:lnTo>
                <a:lnTo>
                  <a:pt x="954679" y="80213"/>
                </a:lnTo>
                <a:cubicBezTo>
                  <a:pt x="940987" y="80213"/>
                  <a:pt x="929785" y="69011"/>
                  <a:pt x="929785" y="55319"/>
                </a:cubicBezTo>
                <a:close/>
                <a:moveTo>
                  <a:pt x="935543" y="397"/>
                </a:moveTo>
                <a:cubicBezTo>
                  <a:pt x="939433" y="-381"/>
                  <a:pt x="943477" y="-70"/>
                  <a:pt x="947211" y="1797"/>
                </a:cubicBezTo>
                <a:cubicBezTo>
                  <a:pt x="954679" y="5532"/>
                  <a:pt x="959659" y="11755"/>
                  <a:pt x="959659" y="20468"/>
                </a:cubicBezTo>
                <a:lnTo>
                  <a:pt x="959659" y="50340"/>
                </a:lnTo>
                <a:lnTo>
                  <a:pt x="989531" y="50340"/>
                </a:lnTo>
                <a:cubicBezTo>
                  <a:pt x="998243" y="50340"/>
                  <a:pt x="1005711" y="55319"/>
                  <a:pt x="1008201" y="62787"/>
                </a:cubicBezTo>
                <a:cubicBezTo>
                  <a:pt x="1011935" y="70255"/>
                  <a:pt x="1009447" y="80213"/>
                  <a:pt x="1004467" y="85192"/>
                </a:cubicBezTo>
                <a:lnTo>
                  <a:pt x="928541" y="159873"/>
                </a:lnTo>
                <a:cubicBezTo>
                  <a:pt x="918583" y="169830"/>
                  <a:pt x="904891" y="176054"/>
                  <a:pt x="889955" y="176054"/>
                </a:cubicBezTo>
                <a:cubicBezTo>
                  <a:pt x="879997" y="176054"/>
                  <a:pt x="871285" y="173564"/>
                  <a:pt x="862573" y="168586"/>
                </a:cubicBezTo>
                <a:cubicBezTo>
                  <a:pt x="861327" y="168586"/>
                  <a:pt x="861327" y="168586"/>
                  <a:pt x="860083" y="168586"/>
                </a:cubicBezTo>
                <a:lnTo>
                  <a:pt x="810295" y="218373"/>
                </a:lnTo>
                <a:cubicBezTo>
                  <a:pt x="888711" y="301767"/>
                  <a:pt x="937253" y="415034"/>
                  <a:pt x="937253" y="538258"/>
                </a:cubicBezTo>
                <a:cubicBezTo>
                  <a:pt x="937253" y="551950"/>
                  <a:pt x="936009" y="565641"/>
                  <a:pt x="934765" y="579333"/>
                </a:cubicBezTo>
                <a:lnTo>
                  <a:pt x="984553" y="590535"/>
                </a:lnTo>
                <a:cubicBezTo>
                  <a:pt x="993265" y="591780"/>
                  <a:pt x="999489" y="598003"/>
                  <a:pt x="1000733" y="606716"/>
                </a:cubicBezTo>
                <a:cubicBezTo>
                  <a:pt x="1001977" y="614184"/>
                  <a:pt x="999489" y="622897"/>
                  <a:pt x="992021" y="626631"/>
                </a:cubicBezTo>
                <a:lnTo>
                  <a:pt x="967127" y="644057"/>
                </a:lnTo>
                <a:lnTo>
                  <a:pt x="984553" y="668951"/>
                </a:lnTo>
                <a:cubicBezTo>
                  <a:pt x="988287" y="676419"/>
                  <a:pt x="988287" y="685131"/>
                  <a:pt x="984553" y="691355"/>
                </a:cubicBezTo>
                <a:cubicBezTo>
                  <a:pt x="980819" y="697578"/>
                  <a:pt x="973349" y="700068"/>
                  <a:pt x="967127" y="700068"/>
                </a:cubicBezTo>
                <a:cubicBezTo>
                  <a:pt x="965881" y="700068"/>
                  <a:pt x="964637" y="700068"/>
                  <a:pt x="963393" y="700068"/>
                </a:cubicBezTo>
                <a:lnTo>
                  <a:pt x="912359" y="690110"/>
                </a:lnTo>
                <a:cubicBezTo>
                  <a:pt x="847635" y="879303"/>
                  <a:pt x="669645" y="1007506"/>
                  <a:pt x="469249" y="1007506"/>
                </a:cubicBezTo>
                <a:cubicBezTo>
                  <a:pt x="210353" y="1007506"/>
                  <a:pt x="0" y="797153"/>
                  <a:pt x="0" y="538258"/>
                </a:cubicBezTo>
                <a:cubicBezTo>
                  <a:pt x="0" y="279363"/>
                  <a:pt x="210353" y="70255"/>
                  <a:pt x="469249" y="70255"/>
                </a:cubicBezTo>
                <a:cubicBezTo>
                  <a:pt x="592474" y="70255"/>
                  <a:pt x="704496" y="118798"/>
                  <a:pt x="789135" y="198458"/>
                </a:cubicBezTo>
                <a:lnTo>
                  <a:pt x="840167" y="146181"/>
                </a:lnTo>
                <a:cubicBezTo>
                  <a:pt x="828965" y="125022"/>
                  <a:pt x="832699" y="97638"/>
                  <a:pt x="850125" y="80213"/>
                </a:cubicBezTo>
                <a:lnTo>
                  <a:pt x="924807" y="5532"/>
                </a:lnTo>
                <a:cubicBezTo>
                  <a:pt x="927919" y="3042"/>
                  <a:pt x="931653" y="1175"/>
                  <a:pt x="935543" y="397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B053FAE-7D32-3994-616C-2AB3478EA051}"/>
              </a:ext>
            </a:extLst>
          </p:cNvPr>
          <p:cNvSpPr/>
          <p:nvPr/>
        </p:nvSpPr>
        <p:spPr>
          <a:xfrm>
            <a:off x="9366781" y="4138301"/>
            <a:ext cx="1059295" cy="1060541"/>
          </a:xfrm>
          <a:custGeom>
            <a:avLst/>
            <a:gdLst>
              <a:gd name="connsiteX0" fmla="*/ 229037 w 1059295"/>
              <a:gd name="connsiteY0" fmla="*/ 851420 h 1060541"/>
              <a:gd name="connsiteX1" fmla="*/ 185470 w 1059295"/>
              <a:gd name="connsiteY1" fmla="*/ 894987 h 1060541"/>
              <a:gd name="connsiteX2" fmla="*/ 529025 w 1059295"/>
              <a:gd name="connsiteY2" fmla="*/ 1030667 h 1060541"/>
              <a:gd name="connsiteX3" fmla="*/ 872580 w 1059295"/>
              <a:gd name="connsiteY3" fmla="*/ 894987 h 1060541"/>
              <a:gd name="connsiteX4" fmla="*/ 829014 w 1059295"/>
              <a:gd name="connsiteY4" fmla="*/ 851420 h 1060541"/>
              <a:gd name="connsiteX5" fmla="*/ 529025 w 1059295"/>
              <a:gd name="connsiteY5" fmla="*/ 969673 h 1060541"/>
              <a:gd name="connsiteX6" fmla="*/ 229037 w 1059295"/>
              <a:gd name="connsiteY6" fmla="*/ 851420 h 1060541"/>
              <a:gd name="connsiteX7" fmla="*/ 616260 w 1059295"/>
              <a:gd name="connsiteY7" fmla="*/ 589162 h 1060541"/>
              <a:gd name="connsiteX8" fmla="*/ 586669 w 1059295"/>
              <a:gd name="connsiteY8" fmla="*/ 618753 h 1060541"/>
              <a:gd name="connsiteX9" fmla="*/ 616260 w 1059295"/>
              <a:gd name="connsiteY9" fmla="*/ 647111 h 1060541"/>
              <a:gd name="connsiteX10" fmla="*/ 645852 w 1059295"/>
              <a:gd name="connsiteY10" fmla="*/ 618753 h 1060541"/>
              <a:gd name="connsiteX11" fmla="*/ 616260 w 1059295"/>
              <a:gd name="connsiteY11" fmla="*/ 589162 h 1060541"/>
              <a:gd name="connsiteX12" fmla="*/ 616260 w 1059295"/>
              <a:gd name="connsiteY12" fmla="*/ 560803 h 1060541"/>
              <a:gd name="connsiteX13" fmla="*/ 674210 w 1059295"/>
              <a:gd name="connsiteY13" fmla="*/ 618753 h 1060541"/>
              <a:gd name="connsiteX14" fmla="*/ 616260 w 1059295"/>
              <a:gd name="connsiteY14" fmla="*/ 676702 h 1060541"/>
              <a:gd name="connsiteX15" fmla="*/ 558311 w 1059295"/>
              <a:gd name="connsiteY15" fmla="*/ 618753 h 1060541"/>
              <a:gd name="connsiteX16" fmla="*/ 616260 w 1059295"/>
              <a:gd name="connsiteY16" fmla="*/ 560803 h 1060541"/>
              <a:gd name="connsiteX17" fmla="*/ 440538 w 1059295"/>
              <a:gd name="connsiteY17" fmla="*/ 412197 h 1060541"/>
              <a:gd name="connsiteX18" fmla="*/ 410947 w 1059295"/>
              <a:gd name="connsiteY18" fmla="*/ 441788 h 1060541"/>
              <a:gd name="connsiteX19" fmla="*/ 440538 w 1059295"/>
              <a:gd name="connsiteY19" fmla="*/ 470146 h 1060541"/>
              <a:gd name="connsiteX20" fmla="*/ 470130 w 1059295"/>
              <a:gd name="connsiteY20" fmla="*/ 441788 h 1060541"/>
              <a:gd name="connsiteX21" fmla="*/ 440538 w 1059295"/>
              <a:gd name="connsiteY21" fmla="*/ 412197 h 1060541"/>
              <a:gd name="connsiteX22" fmla="*/ 601271 w 1059295"/>
              <a:gd name="connsiteY22" fmla="*/ 384459 h 1060541"/>
              <a:gd name="connsiteX23" fmla="*/ 611946 w 1059295"/>
              <a:gd name="connsiteY23" fmla="*/ 385079 h 1060541"/>
              <a:gd name="connsiteX24" fmla="*/ 618134 w 1059295"/>
              <a:gd name="connsiteY24" fmla="*/ 404934 h 1060541"/>
              <a:gd name="connsiteX25" fmla="*/ 465898 w 1059295"/>
              <a:gd name="connsiteY25" fmla="*/ 669257 h 1060541"/>
              <a:gd name="connsiteX26" fmla="*/ 453521 w 1059295"/>
              <a:gd name="connsiteY26" fmla="*/ 676702 h 1060541"/>
              <a:gd name="connsiteX27" fmla="*/ 446095 w 1059295"/>
              <a:gd name="connsiteY27" fmla="*/ 675461 h 1060541"/>
              <a:gd name="connsiteX28" fmla="*/ 441144 w 1059295"/>
              <a:gd name="connsiteY28" fmla="*/ 655606 h 1060541"/>
              <a:gd name="connsiteX29" fmla="*/ 593380 w 1059295"/>
              <a:gd name="connsiteY29" fmla="*/ 391284 h 1060541"/>
              <a:gd name="connsiteX30" fmla="*/ 601271 w 1059295"/>
              <a:gd name="connsiteY30" fmla="*/ 384459 h 1060541"/>
              <a:gd name="connsiteX31" fmla="*/ 440538 w 1059295"/>
              <a:gd name="connsiteY31" fmla="*/ 383838 h 1060541"/>
              <a:gd name="connsiteX32" fmla="*/ 498488 w 1059295"/>
              <a:gd name="connsiteY32" fmla="*/ 441788 h 1060541"/>
              <a:gd name="connsiteX33" fmla="*/ 440538 w 1059295"/>
              <a:gd name="connsiteY33" fmla="*/ 499737 h 1060541"/>
              <a:gd name="connsiteX34" fmla="*/ 382589 w 1059295"/>
              <a:gd name="connsiteY34" fmla="*/ 441788 h 1060541"/>
              <a:gd name="connsiteX35" fmla="*/ 440538 w 1059295"/>
              <a:gd name="connsiteY35" fmla="*/ 383838 h 1060541"/>
              <a:gd name="connsiteX36" fmla="*/ 529025 w 1059295"/>
              <a:gd name="connsiteY36" fmla="*/ 119498 h 1060541"/>
              <a:gd name="connsiteX37" fmla="*/ 118253 w 1059295"/>
              <a:gd name="connsiteY37" fmla="*/ 530271 h 1060541"/>
              <a:gd name="connsiteX38" fmla="*/ 529025 w 1059295"/>
              <a:gd name="connsiteY38" fmla="*/ 941044 h 1060541"/>
              <a:gd name="connsiteX39" fmla="*/ 939798 w 1059295"/>
              <a:gd name="connsiteY39" fmla="*/ 530271 h 1060541"/>
              <a:gd name="connsiteX40" fmla="*/ 529025 w 1059295"/>
              <a:gd name="connsiteY40" fmla="*/ 119498 h 1060541"/>
              <a:gd name="connsiteX41" fmla="*/ 543962 w 1059295"/>
              <a:gd name="connsiteY41" fmla="*/ 29875 h 1060541"/>
              <a:gd name="connsiteX42" fmla="*/ 543962 w 1059295"/>
              <a:gd name="connsiteY42" fmla="*/ 90868 h 1060541"/>
              <a:gd name="connsiteX43" fmla="*/ 969672 w 1059295"/>
              <a:gd name="connsiteY43" fmla="*/ 530271 h 1060541"/>
              <a:gd name="connsiteX44" fmla="*/ 850174 w 1059295"/>
              <a:gd name="connsiteY44" fmla="*/ 830259 h 1060541"/>
              <a:gd name="connsiteX45" fmla="*/ 892496 w 1059295"/>
              <a:gd name="connsiteY45" fmla="*/ 872581 h 1060541"/>
              <a:gd name="connsiteX46" fmla="*/ 1029421 w 1059295"/>
              <a:gd name="connsiteY46" fmla="*/ 530271 h 1060541"/>
              <a:gd name="connsiteX47" fmla="*/ 543962 w 1059295"/>
              <a:gd name="connsiteY47" fmla="*/ 29875 h 1060541"/>
              <a:gd name="connsiteX48" fmla="*/ 515333 w 1059295"/>
              <a:gd name="connsiteY48" fmla="*/ 29875 h 1060541"/>
              <a:gd name="connsiteX49" fmla="*/ 28630 w 1059295"/>
              <a:gd name="connsiteY49" fmla="*/ 530271 h 1060541"/>
              <a:gd name="connsiteX50" fmla="*/ 165554 w 1059295"/>
              <a:gd name="connsiteY50" fmla="*/ 872581 h 1060541"/>
              <a:gd name="connsiteX51" fmla="*/ 207876 w 1059295"/>
              <a:gd name="connsiteY51" fmla="*/ 830259 h 1060541"/>
              <a:gd name="connsiteX52" fmla="*/ 89623 w 1059295"/>
              <a:gd name="connsiteY52" fmla="*/ 530271 h 1060541"/>
              <a:gd name="connsiteX53" fmla="*/ 515333 w 1059295"/>
              <a:gd name="connsiteY53" fmla="*/ 90868 h 1060541"/>
              <a:gd name="connsiteX54" fmla="*/ 529025 w 1059295"/>
              <a:gd name="connsiteY54" fmla="*/ 0 h 1060541"/>
              <a:gd name="connsiteX55" fmla="*/ 1059295 w 1059295"/>
              <a:gd name="connsiteY55" fmla="*/ 530271 h 1060541"/>
              <a:gd name="connsiteX56" fmla="*/ 904944 w 1059295"/>
              <a:gd name="connsiteY56" fmla="*/ 903701 h 1060541"/>
              <a:gd name="connsiteX57" fmla="*/ 903699 w 1059295"/>
              <a:gd name="connsiteY57" fmla="*/ 904945 h 1060541"/>
              <a:gd name="connsiteX58" fmla="*/ 902455 w 1059295"/>
              <a:gd name="connsiteY58" fmla="*/ 906190 h 1060541"/>
              <a:gd name="connsiteX59" fmla="*/ 529025 w 1059295"/>
              <a:gd name="connsiteY59" fmla="*/ 1060541 h 1060541"/>
              <a:gd name="connsiteX60" fmla="*/ 155596 w 1059295"/>
              <a:gd name="connsiteY60" fmla="*/ 906190 h 1060541"/>
              <a:gd name="connsiteX61" fmla="*/ 154351 w 1059295"/>
              <a:gd name="connsiteY61" fmla="*/ 904945 h 1060541"/>
              <a:gd name="connsiteX62" fmla="*/ 154351 w 1059295"/>
              <a:gd name="connsiteY62" fmla="*/ 903701 h 1060541"/>
              <a:gd name="connsiteX63" fmla="*/ 0 w 1059295"/>
              <a:gd name="connsiteY63" fmla="*/ 530271 h 1060541"/>
              <a:gd name="connsiteX64" fmla="*/ 529025 w 1059295"/>
              <a:gd name="connsiteY64" fmla="*/ 0 h 106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59295" h="1060541">
                <a:moveTo>
                  <a:pt x="229037" y="851420"/>
                </a:moveTo>
                <a:lnTo>
                  <a:pt x="185470" y="894987"/>
                </a:lnTo>
                <a:cubicBezTo>
                  <a:pt x="275093" y="978387"/>
                  <a:pt x="397080" y="1030667"/>
                  <a:pt x="529025" y="1030667"/>
                </a:cubicBezTo>
                <a:cubicBezTo>
                  <a:pt x="662215" y="1030667"/>
                  <a:pt x="782957" y="978387"/>
                  <a:pt x="872580" y="894987"/>
                </a:cubicBezTo>
                <a:lnTo>
                  <a:pt x="829014" y="851420"/>
                </a:lnTo>
                <a:cubicBezTo>
                  <a:pt x="750593" y="924862"/>
                  <a:pt x="644788" y="969673"/>
                  <a:pt x="529025" y="969673"/>
                </a:cubicBezTo>
                <a:cubicBezTo>
                  <a:pt x="413262" y="969673"/>
                  <a:pt x="307457" y="924862"/>
                  <a:pt x="229037" y="851420"/>
                </a:cubicBezTo>
                <a:close/>
                <a:moveTo>
                  <a:pt x="616260" y="589162"/>
                </a:moveTo>
                <a:cubicBezTo>
                  <a:pt x="600232" y="589162"/>
                  <a:pt x="586669" y="602724"/>
                  <a:pt x="586669" y="618753"/>
                </a:cubicBezTo>
                <a:cubicBezTo>
                  <a:pt x="586669" y="634781"/>
                  <a:pt x="600232" y="647111"/>
                  <a:pt x="616260" y="647111"/>
                </a:cubicBezTo>
                <a:cubicBezTo>
                  <a:pt x="632289" y="647111"/>
                  <a:pt x="645852" y="634781"/>
                  <a:pt x="645852" y="618753"/>
                </a:cubicBezTo>
                <a:cubicBezTo>
                  <a:pt x="645852" y="602724"/>
                  <a:pt x="632289" y="589162"/>
                  <a:pt x="616260" y="589162"/>
                </a:cubicBezTo>
                <a:close/>
                <a:moveTo>
                  <a:pt x="616260" y="560803"/>
                </a:moveTo>
                <a:cubicBezTo>
                  <a:pt x="648318" y="560803"/>
                  <a:pt x="674210" y="586696"/>
                  <a:pt x="674210" y="618753"/>
                </a:cubicBezTo>
                <a:cubicBezTo>
                  <a:pt x="674210" y="650810"/>
                  <a:pt x="648318" y="676702"/>
                  <a:pt x="616260" y="676702"/>
                </a:cubicBezTo>
                <a:cubicBezTo>
                  <a:pt x="584203" y="676702"/>
                  <a:pt x="558311" y="650810"/>
                  <a:pt x="558311" y="618753"/>
                </a:cubicBezTo>
                <a:cubicBezTo>
                  <a:pt x="558311" y="586696"/>
                  <a:pt x="584203" y="560803"/>
                  <a:pt x="616260" y="560803"/>
                </a:cubicBezTo>
                <a:close/>
                <a:moveTo>
                  <a:pt x="440538" y="412197"/>
                </a:moveTo>
                <a:cubicBezTo>
                  <a:pt x="424510" y="412197"/>
                  <a:pt x="410947" y="425759"/>
                  <a:pt x="410947" y="441788"/>
                </a:cubicBezTo>
                <a:cubicBezTo>
                  <a:pt x="410947" y="457816"/>
                  <a:pt x="424510" y="470146"/>
                  <a:pt x="440538" y="470146"/>
                </a:cubicBezTo>
                <a:cubicBezTo>
                  <a:pt x="456567" y="470146"/>
                  <a:pt x="470130" y="457816"/>
                  <a:pt x="470130" y="441788"/>
                </a:cubicBezTo>
                <a:cubicBezTo>
                  <a:pt x="470130" y="425759"/>
                  <a:pt x="456567" y="412197"/>
                  <a:pt x="440538" y="412197"/>
                </a:cubicBezTo>
                <a:close/>
                <a:moveTo>
                  <a:pt x="601271" y="384459"/>
                </a:moveTo>
                <a:cubicBezTo>
                  <a:pt x="604829" y="383528"/>
                  <a:pt x="608851" y="383838"/>
                  <a:pt x="611946" y="385079"/>
                </a:cubicBezTo>
                <a:cubicBezTo>
                  <a:pt x="619372" y="390043"/>
                  <a:pt x="621847" y="398730"/>
                  <a:pt x="618134" y="404934"/>
                </a:cubicBezTo>
                <a:lnTo>
                  <a:pt x="465898" y="669257"/>
                </a:lnTo>
                <a:cubicBezTo>
                  <a:pt x="463423" y="674220"/>
                  <a:pt x="458472" y="676702"/>
                  <a:pt x="453521" y="676702"/>
                </a:cubicBezTo>
                <a:cubicBezTo>
                  <a:pt x="451046" y="676702"/>
                  <a:pt x="448571" y="676702"/>
                  <a:pt x="446095" y="675461"/>
                </a:cubicBezTo>
                <a:cubicBezTo>
                  <a:pt x="438669" y="670497"/>
                  <a:pt x="437431" y="661811"/>
                  <a:pt x="441144" y="655606"/>
                </a:cubicBezTo>
                <a:lnTo>
                  <a:pt x="593380" y="391284"/>
                </a:lnTo>
                <a:cubicBezTo>
                  <a:pt x="594618" y="387561"/>
                  <a:pt x="597712" y="385389"/>
                  <a:pt x="601271" y="384459"/>
                </a:cubicBezTo>
                <a:close/>
                <a:moveTo>
                  <a:pt x="440538" y="383838"/>
                </a:moveTo>
                <a:cubicBezTo>
                  <a:pt x="472596" y="383838"/>
                  <a:pt x="498488" y="409731"/>
                  <a:pt x="498488" y="441788"/>
                </a:cubicBezTo>
                <a:cubicBezTo>
                  <a:pt x="498488" y="473845"/>
                  <a:pt x="472596" y="499737"/>
                  <a:pt x="440538" y="499737"/>
                </a:cubicBezTo>
                <a:cubicBezTo>
                  <a:pt x="408481" y="499737"/>
                  <a:pt x="382589" y="473845"/>
                  <a:pt x="382589" y="441788"/>
                </a:cubicBezTo>
                <a:cubicBezTo>
                  <a:pt x="382589" y="409731"/>
                  <a:pt x="408481" y="383838"/>
                  <a:pt x="440538" y="383838"/>
                </a:cubicBezTo>
                <a:close/>
                <a:moveTo>
                  <a:pt x="529025" y="119498"/>
                </a:moveTo>
                <a:cubicBezTo>
                  <a:pt x="302478" y="119498"/>
                  <a:pt x="118253" y="303723"/>
                  <a:pt x="118253" y="530271"/>
                </a:cubicBezTo>
                <a:cubicBezTo>
                  <a:pt x="118253" y="756818"/>
                  <a:pt x="302478" y="941044"/>
                  <a:pt x="529025" y="941044"/>
                </a:cubicBezTo>
                <a:cubicBezTo>
                  <a:pt x="755572" y="941044"/>
                  <a:pt x="939798" y="756818"/>
                  <a:pt x="939798" y="530271"/>
                </a:cubicBezTo>
                <a:cubicBezTo>
                  <a:pt x="939798" y="303723"/>
                  <a:pt x="755572" y="119498"/>
                  <a:pt x="529025" y="119498"/>
                </a:cubicBezTo>
                <a:close/>
                <a:moveTo>
                  <a:pt x="543962" y="29875"/>
                </a:moveTo>
                <a:lnTo>
                  <a:pt x="543962" y="90868"/>
                </a:lnTo>
                <a:cubicBezTo>
                  <a:pt x="779223" y="98337"/>
                  <a:pt x="969672" y="292520"/>
                  <a:pt x="969672" y="530271"/>
                </a:cubicBezTo>
                <a:cubicBezTo>
                  <a:pt x="969672" y="646034"/>
                  <a:pt x="923616" y="751839"/>
                  <a:pt x="850174" y="830259"/>
                </a:cubicBezTo>
                <a:lnTo>
                  <a:pt x="892496" y="872581"/>
                </a:lnTo>
                <a:cubicBezTo>
                  <a:pt x="977140" y="784203"/>
                  <a:pt x="1029421" y="663461"/>
                  <a:pt x="1029421" y="530271"/>
                </a:cubicBezTo>
                <a:cubicBezTo>
                  <a:pt x="1029421" y="258912"/>
                  <a:pt x="812832" y="38588"/>
                  <a:pt x="543962" y="29875"/>
                </a:cubicBezTo>
                <a:close/>
                <a:moveTo>
                  <a:pt x="515333" y="29875"/>
                </a:moveTo>
                <a:cubicBezTo>
                  <a:pt x="245219" y="38588"/>
                  <a:pt x="28630" y="258912"/>
                  <a:pt x="28630" y="530271"/>
                </a:cubicBezTo>
                <a:cubicBezTo>
                  <a:pt x="28630" y="663461"/>
                  <a:pt x="80910" y="784203"/>
                  <a:pt x="165554" y="872581"/>
                </a:cubicBezTo>
                <a:lnTo>
                  <a:pt x="207876" y="830259"/>
                </a:lnTo>
                <a:cubicBezTo>
                  <a:pt x="134435" y="751839"/>
                  <a:pt x="89623" y="646034"/>
                  <a:pt x="89623" y="530271"/>
                </a:cubicBezTo>
                <a:cubicBezTo>
                  <a:pt x="89623" y="292520"/>
                  <a:pt x="278827" y="98337"/>
                  <a:pt x="515333" y="90868"/>
                </a:cubicBezTo>
                <a:close/>
                <a:moveTo>
                  <a:pt x="529025" y="0"/>
                </a:moveTo>
                <a:cubicBezTo>
                  <a:pt x="821545" y="0"/>
                  <a:pt x="1059295" y="238995"/>
                  <a:pt x="1059295" y="530271"/>
                </a:cubicBezTo>
                <a:cubicBezTo>
                  <a:pt x="1059295" y="675908"/>
                  <a:pt x="1000791" y="807854"/>
                  <a:pt x="904944" y="903701"/>
                </a:cubicBezTo>
                <a:cubicBezTo>
                  <a:pt x="904944" y="904945"/>
                  <a:pt x="904944" y="904945"/>
                  <a:pt x="903699" y="904945"/>
                </a:cubicBezTo>
                <a:lnTo>
                  <a:pt x="902455" y="906190"/>
                </a:lnTo>
                <a:cubicBezTo>
                  <a:pt x="806608" y="1000792"/>
                  <a:pt x="674663" y="1060541"/>
                  <a:pt x="529025" y="1060541"/>
                </a:cubicBezTo>
                <a:cubicBezTo>
                  <a:pt x="383388" y="1060541"/>
                  <a:pt x="251443" y="1000792"/>
                  <a:pt x="155596" y="906190"/>
                </a:cubicBezTo>
                <a:lnTo>
                  <a:pt x="154351" y="904945"/>
                </a:lnTo>
                <a:cubicBezTo>
                  <a:pt x="154351" y="904945"/>
                  <a:pt x="154351" y="904945"/>
                  <a:pt x="154351" y="903701"/>
                </a:cubicBezTo>
                <a:cubicBezTo>
                  <a:pt x="58504" y="807854"/>
                  <a:pt x="0" y="675908"/>
                  <a:pt x="0" y="530271"/>
                </a:cubicBezTo>
                <a:cubicBezTo>
                  <a:pt x="0" y="238995"/>
                  <a:pt x="236505" y="0"/>
                  <a:pt x="529025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515553C-0F08-D3FF-0616-8D56D3B5654D}"/>
              </a:ext>
            </a:extLst>
          </p:cNvPr>
          <p:cNvSpPr/>
          <p:nvPr/>
        </p:nvSpPr>
        <p:spPr>
          <a:xfrm>
            <a:off x="1765618" y="4224546"/>
            <a:ext cx="1002445" cy="1003215"/>
          </a:xfrm>
          <a:custGeom>
            <a:avLst/>
            <a:gdLst>
              <a:gd name="connsiteX0" fmla="*/ 501733 w 1002445"/>
              <a:gd name="connsiteY0" fmla="*/ 522767 h 1003215"/>
              <a:gd name="connsiteX1" fmla="*/ 371043 w 1002445"/>
              <a:gd name="connsiteY1" fmla="*/ 653459 h 1003215"/>
              <a:gd name="connsiteX2" fmla="*/ 354861 w 1002445"/>
              <a:gd name="connsiteY2" fmla="*/ 655948 h 1003215"/>
              <a:gd name="connsiteX3" fmla="*/ 344903 w 1002445"/>
              <a:gd name="connsiteY3" fmla="*/ 642257 h 1003215"/>
              <a:gd name="connsiteX4" fmla="*/ 344903 w 1002445"/>
              <a:gd name="connsiteY4" fmla="*/ 552640 h 1003215"/>
              <a:gd name="connsiteX5" fmla="*/ 119617 w 1002445"/>
              <a:gd name="connsiteY5" fmla="*/ 779172 h 1003215"/>
              <a:gd name="connsiteX6" fmla="*/ 166915 w 1002445"/>
              <a:gd name="connsiteY6" fmla="*/ 835183 h 1003215"/>
              <a:gd name="connsiteX7" fmla="*/ 501733 w 1002445"/>
              <a:gd name="connsiteY7" fmla="*/ 973343 h 1003215"/>
              <a:gd name="connsiteX8" fmla="*/ 824107 w 1002445"/>
              <a:gd name="connsiteY8" fmla="*/ 846385 h 1003215"/>
              <a:gd name="connsiteX9" fmla="*/ 753457 w 1002445"/>
              <a:gd name="connsiteY9" fmla="*/ 482295 h 1003215"/>
              <a:gd name="connsiteX10" fmla="*/ 771547 w 1002445"/>
              <a:gd name="connsiteY10" fmla="*/ 501592 h 1003215"/>
              <a:gd name="connsiteX11" fmla="*/ 753457 w 1002445"/>
              <a:gd name="connsiteY11" fmla="*/ 519682 h 1003215"/>
              <a:gd name="connsiteX12" fmla="*/ 734159 w 1002445"/>
              <a:gd name="connsiteY12" fmla="*/ 501592 h 1003215"/>
              <a:gd name="connsiteX13" fmla="*/ 753457 w 1002445"/>
              <a:gd name="connsiteY13" fmla="*/ 482295 h 1003215"/>
              <a:gd name="connsiteX14" fmla="*/ 846961 w 1002445"/>
              <a:gd name="connsiteY14" fmla="*/ 419983 h 1003215"/>
              <a:gd name="connsiteX15" fmla="*/ 866257 w 1002445"/>
              <a:gd name="connsiteY15" fmla="*/ 439279 h 1003215"/>
              <a:gd name="connsiteX16" fmla="*/ 846961 w 1002445"/>
              <a:gd name="connsiteY16" fmla="*/ 457370 h 1003215"/>
              <a:gd name="connsiteX17" fmla="*/ 828871 w 1002445"/>
              <a:gd name="connsiteY17" fmla="*/ 439279 h 1003215"/>
              <a:gd name="connsiteX18" fmla="*/ 846961 w 1002445"/>
              <a:gd name="connsiteY18" fmla="*/ 419983 h 1003215"/>
              <a:gd name="connsiteX19" fmla="*/ 752087 w 1002445"/>
              <a:gd name="connsiteY19" fmla="*/ 407829 h 1003215"/>
              <a:gd name="connsiteX20" fmla="*/ 762573 w 1002445"/>
              <a:gd name="connsiteY20" fmla="*/ 412456 h 1003215"/>
              <a:gd name="connsiteX21" fmla="*/ 857573 w 1002445"/>
              <a:gd name="connsiteY21" fmla="*/ 506233 h 1003215"/>
              <a:gd name="connsiteX22" fmla="*/ 857573 w 1002445"/>
              <a:gd name="connsiteY22" fmla="*/ 527209 h 1003215"/>
              <a:gd name="connsiteX23" fmla="*/ 846469 w 1002445"/>
              <a:gd name="connsiteY23" fmla="*/ 532144 h 1003215"/>
              <a:gd name="connsiteX24" fmla="*/ 836599 w 1002445"/>
              <a:gd name="connsiteY24" fmla="*/ 527209 h 1003215"/>
              <a:gd name="connsiteX25" fmla="*/ 741599 w 1002445"/>
              <a:gd name="connsiteY25" fmla="*/ 432199 h 1003215"/>
              <a:gd name="connsiteX26" fmla="*/ 741599 w 1002445"/>
              <a:gd name="connsiteY26" fmla="*/ 412456 h 1003215"/>
              <a:gd name="connsiteX27" fmla="*/ 752087 w 1002445"/>
              <a:gd name="connsiteY27" fmla="*/ 407829 h 1003215"/>
              <a:gd name="connsiteX28" fmla="*/ 845267 w 1002445"/>
              <a:gd name="connsiteY28" fmla="*/ 177990 h 1003215"/>
              <a:gd name="connsiteX29" fmla="*/ 521649 w 1002445"/>
              <a:gd name="connsiteY29" fmla="*/ 501608 h 1003215"/>
              <a:gd name="connsiteX30" fmla="*/ 845267 w 1002445"/>
              <a:gd name="connsiteY30" fmla="*/ 825225 h 1003215"/>
              <a:gd name="connsiteX31" fmla="*/ 845267 w 1002445"/>
              <a:gd name="connsiteY31" fmla="*/ 177990 h 1003215"/>
              <a:gd name="connsiteX32" fmla="*/ 156957 w 1002445"/>
              <a:gd name="connsiteY32" fmla="*/ 177990 h 1003215"/>
              <a:gd name="connsiteX33" fmla="*/ 102191 w 1002445"/>
              <a:gd name="connsiteY33" fmla="*/ 754278 h 1003215"/>
              <a:gd name="connsiteX34" fmla="*/ 349883 w 1002445"/>
              <a:gd name="connsiteY34" fmla="*/ 506586 h 1003215"/>
              <a:gd name="connsiteX35" fmla="*/ 364819 w 1002445"/>
              <a:gd name="connsiteY35" fmla="*/ 504097 h 1003215"/>
              <a:gd name="connsiteX36" fmla="*/ 374777 w 1002445"/>
              <a:gd name="connsiteY36" fmla="*/ 517789 h 1003215"/>
              <a:gd name="connsiteX37" fmla="*/ 374777 w 1002445"/>
              <a:gd name="connsiteY37" fmla="*/ 607406 h 1003215"/>
              <a:gd name="connsiteX38" fmla="*/ 480575 w 1002445"/>
              <a:gd name="connsiteY38" fmla="*/ 501608 h 1003215"/>
              <a:gd name="connsiteX39" fmla="*/ 515425 w 1002445"/>
              <a:gd name="connsiteY39" fmla="*/ 29872 h 1003215"/>
              <a:gd name="connsiteX40" fmla="*/ 515425 w 1002445"/>
              <a:gd name="connsiteY40" fmla="*/ 466756 h 1003215"/>
              <a:gd name="connsiteX41" fmla="*/ 824107 w 1002445"/>
              <a:gd name="connsiteY41" fmla="*/ 158075 h 1003215"/>
              <a:gd name="connsiteX42" fmla="*/ 515425 w 1002445"/>
              <a:gd name="connsiteY42" fmla="*/ 29872 h 1003215"/>
              <a:gd name="connsiteX43" fmla="*/ 486797 w 1002445"/>
              <a:gd name="connsiteY43" fmla="*/ 29872 h 1003215"/>
              <a:gd name="connsiteX44" fmla="*/ 178117 w 1002445"/>
              <a:gd name="connsiteY44" fmla="*/ 158075 h 1003215"/>
              <a:gd name="connsiteX45" fmla="*/ 486797 w 1002445"/>
              <a:gd name="connsiteY45" fmla="*/ 466756 h 1003215"/>
              <a:gd name="connsiteX46" fmla="*/ 501733 w 1002445"/>
              <a:gd name="connsiteY46" fmla="*/ 0 h 1003215"/>
              <a:gd name="connsiteX47" fmla="*/ 845267 w 1002445"/>
              <a:gd name="connsiteY47" fmla="*/ 136915 h 1003215"/>
              <a:gd name="connsiteX48" fmla="*/ 921191 w 1002445"/>
              <a:gd name="connsiteY48" fmla="*/ 60989 h 1003215"/>
              <a:gd name="connsiteX49" fmla="*/ 893809 w 1002445"/>
              <a:gd name="connsiteY49" fmla="*/ 60989 h 1003215"/>
              <a:gd name="connsiteX50" fmla="*/ 878873 w 1002445"/>
              <a:gd name="connsiteY50" fmla="*/ 46053 h 1003215"/>
              <a:gd name="connsiteX51" fmla="*/ 893809 w 1002445"/>
              <a:gd name="connsiteY51" fmla="*/ 31117 h 1003215"/>
              <a:gd name="connsiteX52" fmla="*/ 957287 w 1002445"/>
              <a:gd name="connsiteY52" fmla="*/ 31117 h 1003215"/>
              <a:gd name="connsiteX53" fmla="*/ 970979 w 1002445"/>
              <a:gd name="connsiteY53" fmla="*/ 46053 h 1003215"/>
              <a:gd name="connsiteX54" fmla="*/ 970979 w 1002445"/>
              <a:gd name="connsiteY54" fmla="*/ 109532 h 1003215"/>
              <a:gd name="connsiteX55" fmla="*/ 957287 w 1002445"/>
              <a:gd name="connsiteY55" fmla="*/ 123223 h 1003215"/>
              <a:gd name="connsiteX56" fmla="*/ 942351 w 1002445"/>
              <a:gd name="connsiteY56" fmla="*/ 109532 h 1003215"/>
              <a:gd name="connsiteX57" fmla="*/ 942351 w 1002445"/>
              <a:gd name="connsiteY57" fmla="*/ 82149 h 1003215"/>
              <a:gd name="connsiteX58" fmla="*/ 866425 w 1002445"/>
              <a:gd name="connsiteY58" fmla="*/ 158075 h 1003215"/>
              <a:gd name="connsiteX59" fmla="*/ 856469 w 1002445"/>
              <a:gd name="connsiteY59" fmla="*/ 856343 h 1003215"/>
              <a:gd name="connsiteX60" fmla="*/ 501733 w 1002445"/>
              <a:gd name="connsiteY60" fmla="*/ 1003215 h 1003215"/>
              <a:gd name="connsiteX61" fmla="*/ 146999 w 1002445"/>
              <a:gd name="connsiteY61" fmla="*/ 856343 h 1003215"/>
              <a:gd name="connsiteX62" fmla="*/ 98457 w 1002445"/>
              <a:gd name="connsiteY62" fmla="*/ 800332 h 1003215"/>
              <a:gd name="connsiteX63" fmla="*/ 25021 w 1002445"/>
              <a:gd name="connsiteY63" fmla="*/ 873768 h 1003215"/>
              <a:gd name="connsiteX64" fmla="*/ 15063 w 1002445"/>
              <a:gd name="connsiteY64" fmla="*/ 877502 h 1003215"/>
              <a:gd name="connsiteX65" fmla="*/ 3861 w 1002445"/>
              <a:gd name="connsiteY65" fmla="*/ 873768 h 1003215"/>
              <a:gd name="connsiteX66" fmla="*/ 3861 w 1002445"/>
              <a:gd name="connsiteY66" fmla="*/ 852609 h 1003215"/>
              <a:gd name="connsiteX67" fmla="*/ 81031 w 1002445"/>
              <a:gd name="connsiteY67" fmla="*/ 775438 h 1003215"/>
              <a:gd name="connsiteX68" fmla="*/ 146999 w 1002445"/>
              <a:gd name="connsiteY68" fmla="*/ 146872 h 1003215"/>
              <a:gd name="connsiteX69" fmla="*/ 501733 w 1002445"/>
              <a:gd name="connsiteY69" fmla="*/ 0 h 100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002445" h="1003215">
                <a:moveTo>
                  <a:pt x="501733" y="522767"/>
                </a:moveTo>
                <a:lnTo>
                  <a:pt x="371043" y="653459"/>
                </a:lnTo>
                <a:cubicBezTo>
                  <a:pt x="366063" y="657193"/>
                  <a:pt x="359841" y="658438"/>
                  <a:pt x="354861" y="655948"/>
                </a:cubicBezTo>
                <a:cubicBezTo>
                  <a:pt x="348637" y="654704"/>
                  <a:pt x="344903" y="648480"/>
                  <a:pt x="344903" y="642257"/>
                </a:cubicBezTo>
                <a:lnTo>
                  <a:pt x="344903" y="552640"/>
                </a:lnTo>
                <a:lnTo>
                  <a:pt x="119617" y="779172"/>
                </a:lnTo>
                <a:cubicBezTo>
                  <a:pt x="133307" y="799087"/>
                  <a:pt x="149489" y="817757"/>
                  <a:pt x="166915" y="835183"/>
                </a:cubicBezTo>
                <a:cubicBezTo>
                  <a:pt x="256531" y="924800"/>
                  <a:pt x="374777" y="973343"/>
                  <a:pt x="501733" y="973343"/>
                </a:cubicBezTo>
                <a:cubicBezTo>
                  <a:pt x="622467" y="973343"/>
                  <a:pt x="736979" y="928534"/>
                  <a:pt x="824107" y="846385"/>
                </a:cubicBezTo>
                <a:close/>
                <a:moveTo>
                  <a:pt x="753457" y="482295"/>
                </a:moveTo>
                <a:cubicBezTo>
                  <a:pt x="763105" y="482295"/>
                  <a:pt x="771547" y="490737"/>
                  <a:pt x="771547" y="501592"/>
                </a:cubicBezTo>
                <a:cubicBezTo>
                  <a:pt x="771547" y="512446"/>
                  <a:pt x="763105" y="519682"/>
                  <a:pt x="753457" y="519682"/>
                </a:cubicBezTo>
                <a:cubicBezTo>
                  <a:pt x="742603" y="519682"/>
                  <a:pt x="734159" y="512446"/>
                  <a:pt x="734159" y="501592"/>
                </a:cubicBezTo>
                <a:cubicBezTo>
                  <a:pt x="734159" y="490737"/>
                  <a:pt x="742603" y="482295"/>
                  <a:pt x="753457" y="482295"/>
                </a:cubicBezTo>
                <a:close/>
                <a:moveTo>
                  <a:pt x="846961" y="419983"/>
                </a:moveTo>
                <a:cubicBezTo>
                  <a:pt x="857815" y="419983"/>
                  <a:pt x="866257" y="428425"/>
                  <a:pt x="866257" y="439279"/>
                </a:cubicBezTo>
                <a:cubicBezTo>
                  <a:pt x="866257" y="448928"/>
                  <a:pt x="857815" y="457370"/>
                  <a:pt x="846961" y="457370"/>
                </a:cubicBezTo>
                <a:cubicBezTo>
                  <a:pt x="836107" y="457370"/>
                  <a:pt x="828871" y="448928"/>
                  <a:pt x="828871" y="439279"/>
                </a:cubicBezTo>
                <a:cubicBezTo>
                  <a:pt x="828871" y="428425"/>
                  <a:pt x="836107" y="419983"/>
                  <a:pt x="846961" y="419983"/>
                </a:cubicBezTo>
                <a:close/>
                <a:moveTo>
                  <a:pt x="752087" y="407829"/>
                </a:moveTo>
                <a:cubicBezTo>
                  <a:pt x="755787" y="407829"/>
                  <a:pt x="759489" y="409372"/>
                  <a:pt x="762573" y="412456"/>
                </a:cubicBezTo>
                <a:lnTo>
                  <a:pt x="857573" y="506233"/>
                </a:lnTo>
                <a:cubicBezTo>
                  <a:pt x="862509" y="512402"/>
                  <a:pt x="862509" y="521039"/>
                  <a:pt x="857573" y="527209"/>
                </a:cubicBezTo>
                <a:cubicBezTo>
                  <a:pt x="853873" y="530910"/>
                  <a:pt x="850171" y="532144"/>
                  <a:pt x="846469" y="532144"/>
                </a:cubicBezTo>
                <a:cubicBezTo>
                  <a:pt x="844003" y="532144"/>
                  <a:pt x="839067" y="530910"/>
                  <a:pt x="836599" y="527209"/>
                </a:cubicBezTo>
                <a:lnTo>
                  <a:pt x="741599" y="432199"/>
                </a:lnTo>
                <a:cubicBezTo>
                  <a:pt x="736665" y="427263"/>
                  <a:pt x="736665" y="417392"/>
                  <a:pt x="741599" y="412456"/>
                </a:cubicBezTo>
                <a:cubicBezTo>
                  <a:pt x="744685" y="409372"/>
                  <a:pt x="748385" y="407829"/>
                  <a:pt x="752087" y="407829"/>
                </a:cubicBezTo>
                <a:close/>
                <a:moveTo>
                  <a:pt x="845267" y="177990"/>
                </a:moveTo>
                <a:lnTo>
                  <a:pt x="521649" y="501608"/>
                </a:lnTo>
                <a:lnTo>
                  <a:pt x="845267" y="825225"/>
                </a:lnTo>
                <a:cubicBezTo>
                  <a:pt x="1015787" y="643502"/>
                  <a:pt x="1015787" y="359713"/>
                  <a:pt x="845267" y="177990"/>
                </a:cubicBezTo>
                <a:close/>
                <a:moveTo>
                  <a:pt x="156957" y="177990"/>
                </a:moveTo>
                <a:cubicBezTo>
                  <a:pt x="7595" y="337309"/>
                  <a:pt x="-11075" y="576289"/>
                  <a:pt x="102191" y="754278"/>
                </a:cubicBezTo>
                <a:lnTo>
                  <a:pt x="349883" y="506586"/>
                </a:lnTo>
                <a:cubicBezTo>
                  <a:pt x="353617" y="502852"/>
                  <a:pt x="359841" y="501608"/>
                  <a:pt x="364819" y="504097"/>
                </a:cubicBezTo>
                <a:cubicBezTo>
                  <a:pt x="371043" y="505342"/>
                  <a:pt x="374777" y="511565"/>
                  <a:pt x="374777" y="517789"/>
                </a:cubicBezTo>
                <a:lnTo>
                  <a:pt x="374777" y="607406"/>
                </a:lnTo>
                <a:lnTo>
                  <a:pt x="480575" y="501608"/>
                </a:lnTo>
                <a:close/>
                <a:moveTo>
                  <a:pt x="515425" y="29872"/>
                </a:moveTo>
                <a:lnTo>
                  <a:pt x="515425" y="466756"/>
                </a:lnTo>
                <a:lnTo>
                  <a:pt x="824107" y="158075"/>
                </a:lnTo>
                <a:cubicBezTo>
                  <a:pt x="739469" y="78415"/>
                  <a:pt x="631181" y="33606"/>
                  <a:pt x="515425" y="29872"/>
                </a:cubicBezTo>
                <a:close/>
                <a:moveTo>
                  <a:pt x="486797" y="29872"/>
                </a:moveTo>
                <a:cubicBezTo>
                  <a:pt x="371043" y="33606"/>
                  <a:pt x="262755" y="78415"/>
                  <a:pt x="178117" y="158075"/>
                </a:cubicBezTo>
                <a:lnTo>
                  <a:pt x="486797" y="466756"/>
                </a:lnTo>
                <a:close/>
                <a:moveTo>
                  <a:pt x="501733" y="0"/>
                </a:moveTo>
                <a:cubicBezTo>
                  <a:pt x="629937" y="0"/>
                  <a:pt x="751915" y="48542"/>
                  <a:pt x="845267" y="136915"/>
                </a:cubicBezTo>
                <a:lnTo>
                  <a:pt x="921191" y="60989"/>
                </a:lnTo>
                <a:lnTo>
                  <a:pt x="893809" y="60989"/>
                </a:lnTo>
                <a:cubicBezTo>
                  <a:pt x="886341" y="60989"/>
                  <a:pt x="878873" y="54766"/>
                  <a:pt x="878873" y="46053"/>
                </a:cubicBezTo>
                <a:cubicBezTo>
                  <a:pt x="878873" y="38585"/>
                  <a:pt x="886341" y="31117"/>
                  <a:pt x="893809" y="31117"/>
                </a:cubicBezTo>
                <a:lnTo>
                  <a:pt x="957287" y="31117"/>
                </a:lnTo>
                <a:cubicBezTo>
                  <a:pt x="964755" y="31117"/>
                  <a:pt x="970979" y="38585"/>
                  <a:pt x="970979" y="46053"/>
                </a:cubicBezTo>
                <a:lnTo>
                  <a:pt x="970979" y="109532"/>
                </a:lnTo>
                <a:cubicBezTo>
                  <a:pt x="970979" y="117000"/>
                  <a:pt x="964755" y="123223"/>
                  <a:pt x="957287" y="123223"/>
                </a:cubicBezTo>
                <a:cubicBezTo>
                  <a:pt x="948575" y="123223"/>
                  <a:pt x="942351" y="117000"/>
                  <a:pt x="942351" y="109532"/>
                </a:cubicBezTo>
                <a:lnTo>
                  <a:pt x="942351" y="82149"/>
                </a:lnTo>
                <a:lnTo>
                  <a:pt x="866425" y="158075"/>
                </a:lnTo>
                <a:cubicBezTo>
                  <a:pt x="1050639" y="354735"/>
                  <a:pt x="1048149" y="663417"/>
                  <a:pt x="856469" y="856343"/>
                </a:cubicBezTo>
                <a:cubicBezTo>
                  <a:pt x="760627" y="950939"/>
                  <a:pt x="636159" y="1003215"/>
                  <a:pt x="501733" y="1003215"/>
                </a:cubicBezTo>
                <a:cubicBezTo>
                  <a:pt x="367309" y="1003215"/>
                  <a:pt x="241595" y="950939"/>
                  <a:pt x="146999" y="856343"/>
                </a:cubicBezTo>
                <a:cubicBezTo>
                  <a:pt x="128329" y="838917"/>
                  <a:pt x="112149" y="819002"/>
                  <a:pt x="98457" y="800332"/>
                </a:cubicBezTo>
                <a:lnTo>
                  <a:pt x="25021" y="873768"/>
                </a:lnTo>
                <a:cubicBezTo>
                  <a:pt x="22531" y="876257"/>
                  <a:pt x="17553" y="877502"/>
                  <a:pt x="15063" y="877502"/>
                </a:cubicBezTo>
                <a:cubicBezTo>
                  <a:pt x="10085" y="877502"/>
                  <a:pt x="6351" y="876257"/>
                  <a:pt x="3861" y="873768"/>
                </a:cubicBezTo>
                <a:cubicBezTo>
                  <a:pt x="-1117" y="867545"/>
                  <a:pt x="-1117" y="857587"/>
                  <a:pt x="3861" y="852609"/>
                </a:cubicBezTo>
                <a:lnTo>
                  <a:pt x="81031" y="775438"/>
                </a:lnTo>
                <a:cubicBezTo>
                  <a:pt x="-45927" y="581267"/>
                  <a:pt x="-23521" y="317394"/>
                  <a:pt x="146999" y="146872"/>
                </a:cubicBezTo>
                <a:cubicBezTo>
                  <a:pt x="241595" y="52276"/>
                  <a:pt x="367309" y="0"/>
                  <a:pt x="50173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3334063-2E11-35C7-96D2-3DDB62007CC6}"/>
              </a:ext>
            </a:extLst>
          </p:cNvPr>
          <p:cNvSpPr/>
          <p:nvPr/>
        </p:nvSpPr>
        <p:spPr>
          <a:xfrm>
            <a:off x="5650630" y="4185578"/>
            <a:ext cx="1030632" cy="1030632"/>
          </a:xfrm>
          <a:custGeom>
            <a:avLst/>
            <a:gdLst>
              <a:gd name="connsiteX0" fmla="*/ 707003 w 1030632"/>
              <a:gd name="connsiteY0" fmla="*/ 801603 h 1030632"/>
              <a:gd name="connsiteX1" fmla="*/ 599957 w 1030632"/>
              <a:gd name="connsiteY1" fmla="*/ 997025 h 1030632"/>
              <a:gd name="connsiteX2" fmla="*/ 851392 w 1030632"/>
              <a:gd name="connsiteY2" fmla="*/ 870063 h 1030632"/>
              <a:gd name="connsiteX3" fmla="*/ 707003 w 1030632"/>
              <a:gd name="connsiteY3" fmla="*/ 801603 h 1030632"/>
              <a:gd name="connsiteX4" fmla="*/ 324873 w 1030632"/>
              <a:gd name="connsiteY4" fmla="*/ 801603 h 1030632"/>
              <a:gd name="connsiteX5" fmla="*/ 180485 w 1030632"/>
              <a:gd name="connsiteY5" fmla="*/ 870063 h 1030632"/>
              <a:gd name="connsiteX6" fmla="*/ 431919 w 1030632"/>
              <a:gd name="connsiteY6" fmla="*/ 997025 h 1030632"/>
              <a:gd name="connsiteX7" fmla="*/ 324873 w 1030632"/>
              <a:gd name="connsiteY7" fmla="*/ 801603 h 1030632"/>
              <a:gd name="connsiteX8" fmla="*/ 515316 w 1030632"/>
              <a:gd name="connsiteY8" fmla="*/ 772974 h 1030632"/>
              <a:gd name="connsiteX9" fmla="*/ 351012 w 1030632"/>
              <a:gd name="connsiteY9" fmla="*/ 792890 h 1030632"/>
              <a:gd name="connsiteX10" fmla="*/ 515316 w 1030632"/>
              <a:gd name="connsiteY10" fmla="*/ 1003248 h 1030632"/>
              <a:gd name="connsiteX11" fmla="*/ 648171 w 1030632"/>
              <a:gd name="connsiteY11" fmla="*/ 879320 h 1030632"/>
              <a:gd name="connsiteX12" fmla="*/ 665636 w 1030632"/>
              <a:gd name="connsiteY12" fmla="*/ 831319 h 1030632"/>
              <a:gd name="connsiteX13" fmla="*/ 679619 w 1030632"/>
              <a:gd name="connsiteY13" fmla="*/ 792890 h 1030632"/>
              <a:gd name="connsiteX14" fmla="*/ 515316 w 1030632"/>
              <a:gd name="connsiteY14" fmla="*/ 772974 h 1030632"/>
              <a:gd name="connsiteX15" fmla="*/ 744345 w 1030632"/>
              <a:gd name="connsiteY15" fmla="*/ 515316 h 1030632"/>
              <a:gd name="connsiteX16" fmla="*/ 714472 w 1030632"/>
              <a:gd name="connsiteY16" fmla="*/ 775464 h 1030632"/>
              <a:gd name="connsiteX17" fmla="*/ 870063 w 1030632"/>
              <a:gd name="connsiteY17" fmla="*/ 850147 h 1030632"/>
              <a:gd name="connsiteX18" fmla="*/ 1003248 w 1030632"/>
              <a:gd name="connsiteY18" fmla="*/ 543945 h 1030632"/>
              <a:gd name="connsiteX19" fmla="*/ 744345 w 1030632"/>
              <a:gd name="connsiteY19" fmla="*/ 515316 h 1030632"/>
              <a:gd name="connsiteX20" fmla="*/ 287531 w 1030632"/>
              <a:gd name="connsiteY20" fmla="*/ 515316 h 1030632"/>
              <a:gd name="connsiteX21" fmla="*/ 188439 w 1030632"/>
              <a:gd name="connsiteY21" fmla="*/ 520315 h 1030632"/>
              <a:gd name="connsiteX22" fmla="*/ 170431 w 1030632"/>
              <a:gd name="connsiteY22" fmla="*/ 521937 h 1030632"/>
              <a:gd name="connsiteX23" fmla="*/ 110936 w 1030632"/>
              <a:gd name="connsiteY23" fmla="*/ 527297 h 1030632"/>
              <a:gd name="connsiteX24" fmla="*/ 28628 w 1030632"/>
              <a:gd name="connsiteY24" fmla="*/ 543945 h 1030632"/>
              <a:gd name="connsiteX25" fmla="*/ 160569 w 1030632"/>
              <a:gd name="connsiteY25" fmla="*/ 850147 h 1030632"/>
              <a:gd name="connsiteX26" fmla="*/ 179603 w 1030632"/>
              <a:gd name="connsiteY26" fmla="*/ 839521 h 1030632"/>
              <a:gd name="connsiteX27" fmla="*/ 236653 w 1030632"/>
              <a:gd name="connsiteY27" fmla="*/ 807671 h 1030632"/>
              <a:gd name="connsiteX28" fmla="*/ 317405 w 1030632"/>
              <a:gd name="connsiteY28" fmla="*/ 775464 h 1030632"/>
              <a:gd name="connsiteX29" fmla="*/ 287531 w 1030632"/>
              <a:gd name="connsiteY29" fmla="*/ 515316 h 1030632"/>
              <a:gd name="connsiteX30" fmla="*/ 515316 w 1030632"/>
              <a:gd name="connsiteY30" fmla="*/ 511582 h 1030632"/>
              <a:gd name="connsiteX31" fmla="*/ 313670 w 1030632"/>
              <a:gd name="connsiteY31" fmla="*/ 514072 h 1030632"/>
              <a:gd name="connsiteX32" fmla="*/ 313670 w 1030632"/>
              <a:gd name="connsiteY32" fmla="*/ 515316 h 1030632"/>
              <a:gd name="connsiteX33" fmla="*/ 344788 w 1030632"/>
              <a:gd name="connsiteY33" fmla="*/ 767995 h 1030632"/>
              <a:gd name="connsiteX34" fmla="*/ 515316 w 1030632"/>
              <a:gd name="connsiteY34" fmla="*/ 745590 h 1030632"/>
              <a:gd name="connsiteX35" fmla="*/ 687088 w 1030632"/>
              <a:gd name="connsiteY35" fmla="*/ 767995 h 1030632"/>
              <a:gd name="connsiteX36" fmla="*/ 716961 w 1030632"/>
              <a:gd name="connsiteY36" fmla="*/ 515316 h 1030632"/>
              <a:gd name="connsiteX37" fmla="*/ 716961 w 1030632"/>
              <a:gd name="connsiteY37" fmla="*/ 514072 h 1030632"/>
              <a:gd name="connsiteX38" fmla="*/ 515316 w 1030632"/>
              <a:gd name="connsiteY38" fmla="*/ 511582 h 1030632"/>
              <a:gd name="connsiteX39" fmla="*/ 344788 w 1030632"/>
              <a:gd name="connsiteY39" fmla="*/ 262637 h 1030632"/>
              <a:gd name="connsiteX40" fmla="*/ 314915 w 1030632"/>
              <a:gd name="connsiteY40" fmla="*/ 487932 h 1030632"/>
              <a:gd name="connsiteX41" fmla="*/ 515316 w 1030632"/>
              <a:gd name="connsiteY41" fmla="*/ 484198 h 1030632"/>
              <a:gd name="connsiteX42" fmla="*/ 716961 w 1030632"/>
              <a:gd name="connsiteY42" fmla="*/ 487932 h 1030632"/>
              <a:gd name="connsiteX43" fmla="*/ 687088 w 1030632"/>
              <a:gd name="connsiteY43" fmla="*/ 262637 h 1030632"/>
              <a:gd name="connsiteX44" fmla="*/ 515316 w 1030632"/>
              <a:gd name="connsiteY44" fmla="*/ 285042 h 1030632"/>
              <a:gd name="connsiteX45" fmla="*/ 344788 w 1030632"/>
              <a:gd name="connsiteY45" fmla="*/ 262637 h 1030632"/>
              <a:gd name="connsiteX46" fmla="*/ 744345 w 1030632"/>
              <a:gd name="connsiteY46" fmla="*/ 243966 h 1030632"/>
              <a:gd name="connsiteX47" fmla="*/ 713227 w 1030632"/>
              <a:gd name="connsiteY47" fmla="*/ 253924 h 1030632"/>
              <a:gd name="connsiteX48" fmla="*/ 744345 w 1030632"/>
              <a:gd name="connsiteY48" fmla="*/ 487932 h 1030632"/>
              <a:gd name="connsiteX49" fmla="*/ 861350 w 1030632"/>
              <a:gd name="connsiteY49" fmla="*/ 495401 h 1030632"/>
              <a:gd name="connsiteX50" fmla="*/ 1004493 w 1030632"/>
              <a:gd name="connsiteY50" fmla="*/ 515316 h 1030632"/>
              <a:gd name="connsiteX51" fmla="*/ 965907 w 1030632"/>
              <a:gd name="connsiteY51" fmla="*/ 324873 h 1030632"/>
              <a:gd name="connsiteX52" fmla="*/ 896202 w 1030632"/>
              <a:gd name="connsiteY52" fmla="*/ 446856 h 1030632"/>
              <a:gd name="connsiteX53" fmla="*/ 873797 w 1030632"/>
              <a:gd name="connsiteY53" fmla="*/ 458059 h 1030632"/>
              <a:gd name="connsiteX54" fmla="*/ 862594 w 1030632"/>
              <a:gd name="connsiteY54" fmla="*/ 455569 h 1030632"/>
              <a:gd name="connsiteX55" fmla="*/ 861350 w 1030632"/>
              <a:gd name="connsiteY55" fmla="*/ 455569 h 1030632"/>
              <a:gd name="connsiteX56" fmla="*/ 860105 w 1030632"/>
              <a:gd name="connsiteY56" fmla="*/ 454325 h 1030632"/>
              <a:gd name="connsiteX57" fmla="*/ 856371 w 1030632"/>
              <a:gd name="connsiteY57" fmla="*/ 451835 h 1030632"/>
              <a:gd name="connsiteX58" fmla="*/ 852637 w 1030632"/>
              <a:gd name="connsiteY58" fmla="*/ 446856 h 1030632"/>
              <a:gd name="connsiteX59" fmla="*/ 750569 w 1030632"/>
              <a:gd name="connsiteY59" fmla="*/ 257658 h 1030632"/>
              <a:gd name="connsiteX60" fmla="*/ 745590 w 1030632"/>
              <a:gd name="connsiteY60" fmla="*/ 246456 h 1030632"/>
              <a:gd name="connsiteX61" fmla="*/ 744345 w 1030632"/>
              <a:gd name="connsiteY61" fmla="*/ 243966 h 1030632"/>
              <a:gd name="connsiteX62" fmla="*/ 160569 w 1030632"/>
              <a:gd name="connsiteY62" fmla="*/ 180485 h 1030632"/>
              <a:gd name="connsiteX63" fmla="*/ 27384 w 1030632"/>
              <a:gd name="connsiteY63" fmla="*/ 515316 h 1030632"/>
              <a:gd name="connsiteX64" fmla="*/ 118404 w 1030632"/>
              <a:gd name="connsiteY64" fmla="*/ 500088 h 1030632"/>
              <a:gd name="connsiteX65" fmla="*/ 169666 w 1030632"/>
              <a:gd name="connsiteY65" fmla="*/ 495478 h 1030632"/>
              <a:gd name="connsiteX66" fmla="*/ 170527 w 1030632"/>
              <a:gd name="connsiteY66" fmla="*/ 495401 h 1030632"/>
              <a:gd name="connsiteX67" fmla="*/ 287531 w 1030632"/>
              <a:gd name="connsiteY67" fmla="*/ 487932 h 1030632"/>
              <a:gd name="connsiteX68" fmla="*/ 317405 w 1030632"/>
              <a:gd name="connsiteY68" fmla="*/ 255169 h 1030632"/>
              <a:gd name="connsiteX69" fmla="*/ 160569 w 1030632"/>
              <a:gd name="connsiteY69" fmla="*/ 180485 h 1030632"/>
              <a:gd name="connsiteX70" fmla="*/ 874230 w 1030632"/>
              <a:gd name="connsiteY70" fmla="*/ 111921 h 1030632"/>
              <a:gd name="connsiteX71" fmla="*/ 830995 w 1030632"/>
              <a:gd name="connsiteY71" fmla="*/ 155156 h 1030632"/>
              <a:gd name="connsiteX72" fmla="*/ 874230 w 1030632"/>
              <a:gd name="connsiteY72" fmla="*/ 198392 h 1030632"/>
              <a:gd name="connsiteX73" fmla="*/ 918701 w 1030632"/>
              <a:gd name="connsiteY73" fmla="*/ 155156 h 1030632"/>
              <a:gd name="connsiteX74" fmla="*/ 874230 w 1030632"/>
              <a:gd name="connsiteY74" fmla="*/ 111921 h 1030632"/>
              <a:gd name="connsiteX75" fmla="*/ 874230 w 1030632"/>
              <a:gd name="connsiteY75" fmla="*/ 84744 h 1030632"/>
              <a:gd name="connsiteX76" fmla="*/ 944642 w 1030632"/>
              <a:gd name="connsiteY76" fmla="*/ 155156 h 1030632"/>
              <a:gd name="connsiteX77" fmla="*/ 874230 w 1030632"/>
              <a:gd name="connsiteY77" fmla="*/ 225568 h 1030632"/>
              <a:gd name="connsiteX78" fmla="*/ 803818 w 1030632"/>
              <a:gd name="connsiteY78" fmla="*/ 155156 h 1030632"/>
              <a:gd name="connsiteX79" fmla="*/ 874230 w 1030632"/>
              <a:gd name="connsiteY79" fmla="*/ 84744 h 1030632"/>
              <a:gd name="connsiteX80" fmla="*/ 599957 w 1030632"/>
              <a:gd name="connsiteY80" fmla="*/ 33607 h 1030632"/>
              <a:gd name="connsiteX81" fmla="*/ 707003 w 1030632"/>
              <a:gd name="connsiteY81" fmla="*/ 229030 h 1030632"/>
              <a:gd name="connsiteX82" fmla="*/ 734387 w 1030632"/>
              <a:gd name="connsiteY82" fmla="*/ 219072 h 1030632"/>
              <a:gd name="connsiteX83" fmla="*/ 733143 w 1030632"/>
              <a:gd name="connsiteY83" fmla="*/ 215338 h 1030632"/>
              <a:gd name="connsiteX84" fmla="*/ 726919 w 1030632"/>
              <a:gd name="connsiteY84" fmla="*/ 195422 h 1030632"/>
              <a:gd name="connsiteX85" fmla="*/ 720695 w 1030632"/>
              <a:gd name="connsiteY85" fmla="*/ 155591 h 1030632"/>
              <a:gd name="connsiteX86" fmla="*/ 721940 w 1030632"/>
              <a:gd name="connsiteY86" fmla="*/ 141899 h 1030632"/>
              <a:gd name="connsiteX87" fmla="*/ 721940 w 1030632"/>
              <a:gd name="connsiteY87" fmla="*/ 139409 h 1030632"/>
              <a:gd name="connsiteX88" fmla="*/ 723185 w 1030632"/>
              <a:gd name="connsiteY88" fmla="*/ 125717 h 1030632"/>
              <a:gd name="connsiteX89" fmla="*/ 724430 w 1030632"/>
              <a:gd name="connsiteY89" fmla="*/ 123228 h 1030632"/>
              <a:gd name="connsiteX90" fmla="*/ 726919 w 1030632"/>
              <a:gd name="connsiteY90" fmla="*/ 112025 h 1030632"/>
              <a:gd name="connsiteX91" fmla="*/ 726919 w 1030632"/>
              <a:gd name="connsiteY91" fmla="*/ 109536 h 1030632"/>
              <a:gd name="connsiteX92" fmla="*/ 731898 w 1030632"/>
              <a:gd name="connsiteY92" fmla="*/ 97089 h 1030632"/>
              <a:gd name="connsiteX93" fmla="*/ 733143 w 1030632"/>
              <a:gd name="connsiteY93" fmla="*/ 94599 h 1030632"/>
              <a:gd name="connsiteX94" fmla="*/ 738121 w 1030632"/>
              <a:gd name="connsiteY94" fmla="*/ 83396 h 1030632"/>
              <a:gd name="connsiteX95" fmla="*/ 739366 w 1030632"/>
              <a:gd name="connsiteY95" fmla="*/ 82152 h 1030632"/>
              <a:gd name="connsiteX96" fmla="*/ 739366 w 1030632"/>
              <a:gd name="connsiteY96" fmla="*/ 80907 h 1030632"/>
              <a:gd name="connsiteX97" fmla="*/ 599957 w 1030632"/>
              <a:gd name="connsiteY97" fmla="*/ 33607 h 1030632"/>
              <a:gd name="connsiteX98" fmla="*/ 431919 w 1030632"/>
              <a:gd name="connsiteY98" fmla="*/ 33607 h 1030632"/>
              <a:gd name="connsiteX99" fmla="*/ 180485 w 1030632"/>
              <a:gd name="connsiteY99" fmla="*/ 160570 h 1030632"/>
              <a:gd name="connsiteX100" fmla="*/ 324873 w 1030632"/>
              <a:gd name="connsiteY100" fmla="*/ 229030 h 1030632"/>
              <a:gd name="connsiteX101" fmla="*/ 431919 w 1030632"/>
              <a:gd name="connsiteY101" fmla="*/ 33607 h 1030632"/>
              <a:gd name="connsiteX102" fmla="*/ 873797 w 1030632"/>
              <a:gd name="connsiteY102" fmla="*/ 28628 h 1030632"/>
              <a:gd name="connsiteX103" fmla="*/ 769240 w 1030632"/>
              <a:gd name="connsiteY103" fmla="*/ 83396 h 1030632"/>
              <a:gd name="connsiteX104" fmla="*/ 767995 w 1030632"/>
              <a:gd name="connsiteY104" fmla="*/ 85886 h 1030632"/>
              <a:gd name="connsiteX105" fmla="*/ 763016 w 1030632"/>
              <a:gd name="connsiteY105" fmla="*/ 94599 h 1030632"/>
              <a:gd name="connsiteX106" fmla="*/ 761771 w 1030632"/>
              <a:gd name="connsiteY106" fmla="*/ 97089 h 1030632"/>
              <a:gd name="connsiteX107" fmla="*/ 758037 w 1030632"/>
              <a:gd name="connsiteY107" fmla="*/ 104557 h 1030632"/>
              <a:gd name="connsiteX108" fmla="*/ 756792 w 1030632"/>
              <a:gd name="connsiteY108" fmla="*/ 107047 h 1030632"/>
              <a:gd name="connsiteX109" fmla="*/ 750569 w 1030632"/>
              <a:gd name="connsiteY109" fmla="*/ 129452 h 1030632"/>
              <a:gd name="connsiteX110" fmla="*/ 749324 w 1030632"/>
              <a:gd name="connsiteY110" fmla="*/ 131941 h 1030632"/>
              <a:gd name="connsiteX111" fmla="*/ 748079 w 1030632"/>
              <a:gd name="connsiteY111" fmla="*/ 140654 h 1030632"/>
              <a:gd name="connsiteX112" fmla="*/ 748079 w 1030632"/>
              <a:gd name="connsiteY112" fmla="*/ 144388 h 1030632"/>
              <a:gd name="connsiteX113" fmla="*/ 746835 w 1030632"/>
              <a:gd name="connsiteY113" fmla="*/ 155591 h 1030632"/>
              <a:gd name="connsiteX114" fmla="*/ 873797 w 1030632"/>
              <a:gd name="connsiteY114" fmla="*/ 431920 h 1030632"/>
              <a:gd name="connsiteX115" fmla="*/ 952215 w 1030632"/>
              <a:gd name="connsiteY115" fmla="*/ 292511 h 1030632"/>
              <a:gd name="connsiteX116" fmla="*/ 1000759 w 1030632"/>
              <a:gd name="connsiteY116" fmla="*/ 155591 h 1030632"/>
              <a:gd name="connsiteX117" fmla="*/ 873797 w 1030632"/>
              <a:gd name="connsiteY117" fmla="*/ 28628 h 1030632"/>
              <a:gd name="connsiteX118" fmla="*/ 515316 w 1030632"/>
              <a:gd name="connsiteY118" fmla="*/ 27384 h 1030632"/>
              <a:gd name="connsiteX119" fmla="*/ 351012 w 1030632"/>
              <a:gd name="connsiteY119" fmla="*/ 237743 h 1030632"/>
              <a:gd name="connsiteX120" fmla="*/ 515316 w 1030632"/>
              <a:gd name="connsiteY120" fmla="*/ 258903 h 1030632"/>
              <a:gd name="connsiteX121" fmla="*/ 679619 w 1030632"/>
              <a:gd name="connsiteY121" fmla="*/ 236498 h 1030632"/>
              <a:gd name="connsiteX122" fmla="*/ 515316 w 1030632"/>
              <a:gd name="connsiteY122" fmla="*/ 27384 h 1030632"/>
              <a:gd name="connsiteX123" fmla="*/ 515316 w 1030632"/>
              <a:gd name="connsiteY123" fmla="*/ 0 h 1030632"/>
              <a:gd name="connsiteX124" fmla="*/ 754303 w 1030632"/>
              <a:gd name="connsiteY124" fmla="*/ 58502 h 1030632"/>
              <a:gd name="connsiteX125" fmla="*/ 873797 w 1030632"/>
              <a:gd name="connsiteY125" fmla="*/ 2489 h 1030632"/>
              <a:gd name="connsiteX126" fmla="*/ 1029387 w 1030632"/>
              <a:gd name="connsiteY126" fmla="*/ 155591 h 1030632"/>
              <a:gd name="connsiteX127" fmla="*/ 980843 w 1030632"/>
              <a:gd name="connsiteY127" fmla="*/ 293755 h 1030632"/>
              <a:gd name="connsiteX128" fmla="*/ 1030632 w 1030632"/>
              <a:gd name="connsiteY128" fmla="*/ 515316 h 1030632"/>
              <a:gd name="connsiteX129" fmla="*/ 1030632 w 1030632"/>
              <a:gd name="connsiteY129" fmla="*/ 535232 h 1030632"/>
              <a:gd name="connsiteX130" fmla="*/ 1030632 w 1030632"/>
              <a:gd name="connsiteY130" fmla="*/ 540211 h 1030632"/>
              <a:gd name="connsiteX131" fmla="*/ 515316 w 1030632"/>
              <a:gd name="connsiteY131" fmla="*/ 1030632 h 1030632"/>
              <a:gd name="connsiteX132" fmla="*/ 1244 w 1030632"/>
              <a:gd name="connsiteY132" fmla="*/ 540211 h 1030632"/>
              <a:gd name="connsiteX133" fmla="*/ 0 w 1030632"/>
              <a:gd name="connsiteY133" fmla="*/ 540211 h 1030632"/>
              <a:gd name="connsiteX134" fmla="*/ 1244 w 1030632"/>
              <a:gd name="connsiteY134" fmla="*/ 535232 h 1030632"/>
              <a:gd name="connsiteX135" fmla="*/ 0 w 1030632"/>
              <a:gd name="connsiteY135" fmla="*/ 515316 h 1030632"/>
              <a:gd name="connsiteX136" fmla="*/ 515316 w 1030632"/>
              <a:gd name="connsiteY136" fmla="*/ 0 h 103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1030632" h="1030632">
                <a:moveTo>
                  <a:pt x="707003" y="801603"/>
                </a:moveTo>
                <a:cubicBezTo>
                  <a:pt x="680864" y="889978"/>
                  <a:pt x="643522" y="958438"/>
                  <a:pt x="599957" y="997025"/>
                </a:cubicBezTo>
                <a:cubicBezTo>
                  <a:pt x="695801" y="979599"/>
                  <a:pt x="782932" y="934788"/>
                  <a:pt x="851392" y="870063"/>
                </a:cubicBezTo>
                <a:cubicBezTo>
                  <a:pt x="806582" y="840189"/>
                  <a:pt x="758037" y="817784"/>
                  <a:pt x="707003" y="801603"/>
                </a:cubicBezTo>
                <a:close/>
                <a:moveTo>
                  <a:pt x="324873" y="801603"/>
                </a:moveTo>
                <a:cubicBezTo>
                  <a:pt x="273839" y="817784"/>
                  <a:pt x="225295" y="840189"/>
                  <a:pt x="180485" y="870063"/>
                </a:cubicBezTo>
                <a:cubicBezTo>
                  <a:pt x="248945" y="934788"/>
                  <a:pt x="336075" y="979599"/>
                  <a:pt x="431919" y="997025"/>
                </a:cubicBezTo>
                <a:cubicBezTo>
                  <a:pt x="387109" y="958438"/>
                  <a:pt x="351012" y="889978"/>
                  <a:pt x="324873" y="801603"/>
                </a:cubicBezTo>
                <a:close/>
                <a:moveTo>
                  <a:pt x="515316" y="772974"/>
                </a:moveTo>
                <a:cubicBezTo>
                  <a:pt x="459303" y="772974"/>
                  <a:pt x="403291" y="779198"/>
                  <a:pt x="351012" y="792890"/>
                </a:cubicBezTo>
                <a:cubicBezTo>
                  <a:pt x="388354" y="919852"/>
                  <a:pt x="448101" y="1003248"/>
                  <a:pt x="515316" y="1003248"/>
                </a:cubicBezTo>
                <a:cubicBezTo>
                  <a:pt x="565727" y="1003248"/>
                  <a:pt x="612638" y="956338"/>
                  <a:pt x="648171" y="879320"/>
                </a:cubicBezTo>
                <a:lnTo>
                  <a:pt x="665636" y="831319"/>
                </a:lnTo>
                <a:lnTo>
                  <a:pt x="679619" y="792890"/>
                </a:lnTo>
                <a:cubicBezTo>
                  <a:pt x="627341" y="779198"/>
                  <a:pt x="572573" y="772974"/>
                  <a:pt x="515316" y="772974"/>
                </a:cubicBezTo>
                <a:close/>
                <a:moveTo>
                  <a:pt x="744345" y="515316"/>
                </a:moveTo>
                <a:cubicBezTo>
                  <a:pt x="744345" y="611160"/>
                  <a:pt x="733143" y="699535"/>
                  <a:pt x="714472" y="775464"/>
                </a:cubicBezTo>
                <a:cubicBezTo>
                  <a:pt x="770484" y="792890"/>
                  <a:pt x="822763" y="819029"/>
                  <a:pt x="870063" y="850147"/>
                </a:cubicBezTo>
                <a:cubicBezTo>
                  <a:pt x="947236" y="769240"/>
                  <a:pt x="997025" y="662194"/>
                  <a:pt x="1003248" y="543945"/>
                </a:cubicBezTo>
                <a:cubicBezTo>
                  <a:pt x="983333" y="532742"/>
                  <a:pt x="889978" y="520295"/>
                  <a:pt x="744345" y="515316"/>
                </a:cubicBezTo>
                <a:close/>
                <a:moveTo>
                  <a:pt x="287531" y="515316"/>
                </a:moveTo>
                <a:cubicBezTo>
                  <a:pt x="251123" y="516561"/>
                  <a:pt x="217982" y="518273"/>
                  <a:pt x="188439" y="520315"/>
                </a:cubicBezTo>
                <a:lnTo>
                  <a:pt x="170431" y="521937"/>
                </a:lnTo>
                <a:lnTo>
                  <a:pt x="110936" y="527297"/>
                </a:lnTo>
                <a:cubicBezTo>
                  <a:pt x="66904" y="532431"/>
                  <a:pt x="38586" y="538343"/>
                  <a:pt x="28628" y="543945"/>
                </a:cubicBezTo>
                <a:cubicBezTo>
                  <a:pt x="34852" y="662194"/>
                  <a:pt x="84641" y="769240"/>
                  <a:pt x="160569" y="850147"/>
                </a:cubicBezTo>
                <a:lnTo>
                  <a:pt x="179603" y="839521"/>
                </a:lnTo>
                <a:lnTo>
                  <a:pt x="236653" y="807671"/>
                </a:lnTo>
                <a:cubicBezTo>
                  <a:pt x="262948" y="795068"/>
                  <a:pt x="290021" y="784177"/>
                  <a:pt x="317405" y="775464"/>
                </a:cubicBezTo>
                <a:cubicBezTo>
                  <a:pt x="298734" y="699535"/>
                  <a:pt x="287531" y="611160"/>
                  <a:pt x="287531" y="515316"/>
                </a:cubicBezTo>
                <a:close/>
                <a:moveTo>
                  <a:pt x="515316" y="511582"/>
                </a:moveTo>
                <a:cubicBezTo>
                  <a:pt x="441877" y="511582"/>
                  <a:pt x="373417" y="512827"/>
                  <a:pt x="313670" y="514072"/>
                </a:cubicBezTo>
                <a:lnTo>
                  <a:pt x="313670" y="515316"/>
                </a:lnTo>
                <a:cubicBezTo>
                  <a:pt x="313670" y="607426"/>
                  <a:pt x="324873" y="693312"/>
                  <a:pt x="344788" y="767995"/>
                </a:cubicBezTo>
                <a:cubicBezTo>
                  <a:pt x="399556" y="753059"/>
                  <a:pt x="456814" y="745590"/>
                  <a:pt x="515316" y="745590"/>
                </a:cubicBezTo>
                <a:cubicBezTo>
                  <a:pt x="575063" y="745590"/>
                  <a:pt x="632320" y="753059"/>
                  <a:pt x="687088" y="767995"/>
                </a:cubicBezTo>
                <a:cubicBezTo>
                  <a:pt x="707003" y="693312"/>
                  <a:pt x="716961" y="607426"/>
                  <a:pt x="716961" y="515316"/>
                </a:cubicBezTo>
                <a:cubicBezTo>
                  <a:pt x="716961" y="515316"/>
                  <a:pt x="716961" y="515316"/>
                  <a:pt x="716961" y="514072"/>
                </a:cubicBezTo>
                <a:cubicBezTo>
                  <a:pt x="658459" y="512827"/>
                  <a:pt x="589999" y="511582"/>
                  <a:pt x="515316" y="511582"/>
                </a:cubicBezTo>
                <a:close/>
                <a:moveTo>
                  <a:pt x="344788" y="262637"/>
                </a:moveTo>
                <a:cubicBezTo>
                  <a:pt x="327362" y="328608"/>
                  <a:pt x="317405" y="405780"/>
                  <a:pt x="314915" y="487932"/>
                </a:cubicBezTo>
                <a:cubicBezTo>
                  <a:pt x="377151" y="485443"/>
                  <a:pt x="444366" y="484198"/>
                  <a:pt x="515316" y="484198"/>
                </a:cubicBezTo>
                <a:cubicBezTo>
                  <a:pt x="586265" y="484198"/>
                  <a:pt x="654725" y="485443"/>
                  <a:pt x="716961" y="487932"/>
                </a:cubicBezTo>
                <a:cubicBezTo>
                  <a:pt x="715716" y="405780"/>
                  <a:pt x="704514" y="328608"/>
                  <a:pt x="687088" y="262637"/>
                </a:cubicBezTo>
                <a:cubicBezTo>
                  <a:pt x="632320" y="277574"/>
                  <a:pt x="575063" y="285042"/>
                  <a:pt x="515316" y="285042"/>
                </a:cubicBezTo>
                <a:cubicBezTo>
                  <a:pt x="456814" y="285042"/>
                  <a:pt x="399556" y="277574"/>
                  <a:pt x="344788" y="262637"/>
                </a:cubicBezTo>
                <a:close/>
                <a:moveTo>
                  <a:pt x="744345" y="243966"/>
                </a:moveTo>
                <a:cubicBezTo>
                  <a:pt x="734387" y="247700"/>
                  <a:pt x="724430" y="251435"/>
                  <a:pt x="713227" y="253924"/>
                </a:cubicBezTo>
                <a:cubicBezTo>
                  <a:pt x="731898" y="323629"/>
                  <a:pt x="743100" y="403291"/>
                  <a:pt x="744345" y="487932"/>
                </a:cubicBezTo>
                <a:cubicBezTo>
                  <a:pt x="787910" y="490422"/>
                  <a:pt x="826497" y="491666"/>
                  <a:pt x="861350" y="495401"/>
                </a:cubicBezTo>
                <a:cubicBezTo>
                  <a:pt x="938523" y="501624"/>
                  <a:pt x="980843" y="507848"/>
                  <a:pt x="1004493" y="515316"/>
                </a:cubicBezTo>
                <a:cubicBezTo>
                  <a:pt x="1004493" y="449346"/>
                  <a:pt x="992046" y="385865"/>
                  <a:pt x="965907" y="324873"/>
                </a:cubicBezTo>
                <a:cubicBezTo>
                  <a:pt x="937278" y="379641"/>
                  <a:pt x="908649" y="426941"/>
                  <a:pt x="896202" y="446856"/>
                </a:cubicBezTo>
                <a:cubicBezTo>
                  <a:pt x="891223" y="454325"/>
                  <a:pt x="883755" y="458059"/>
                  <a:pt x="873797" y="458059"/>
                </a:cubicBezTo>
                <a:cubicBezTo>
                  <a:pt x="870063" y="458059"/>
                  <a:pt x="866329" y="458059"/>
                  <a:pt x="862594" y="455569"/>
                </a:cubicBezTo>
                <a:lnTo>
                  <a:pt x="861350" y="455569"/>
                </a:lnTo>
                <a:cubicBezTo>
                  <a:pt x="861350" y="454325"/>
                  <a:pt x="860105" y="454325"/>
                  <a:pt x="860105" y="454325"/>
                </a:cubicBezTo>
                <a:cubicBezTo>
                  <a:pt x="858860" y="453080"/>
                  <a:pt x="857615" y="453080"/>
                  <a:pt x="856371" y="451835"/>
                </a:cubicBezTo>
                <a:cubicBezTo>
                  <a:pt x="855126" y="450591"/>
                  <a:pt x="853881" y="448101"/>
                  <a:pt x="852637" y="446856"/>
                </a:cubicBezTo>
                <a:cubicBezTo>
                  <a:pt x="835210" y="420717"/>
                  <a:pt x="782932" y="333586"/>
                  <a:pt x="750569" y="257658"/>
                </a:cubicBezTo>
                <a:cubicBezTo>
                  <a:pt x="748079" y="253924"/>
                  <a:pt x="746835" y="250190"/>
                  <a:pt x="745590" y="246456"/>
                </a:cubicBezTo>
                <a:cubicBezTo>
                  <a:pt x="745590" y="246456"/>
                  <a:pt x="744345" y="245211"/>
                  <a:pt x="744345" y="243966"/>
                </a:cubicBezTo>
                <a:close/>
                <a:moveTo>
                  <a:pt x="160569" y="180485"/>
                </a:moveTo>
                <a:cubicBezTo>
                  <a:pt x="78417" y="267616"/>
                  <a:pt x="27384" y="385865"/>
                  <a:pt x="27384" y="515316"/>
                </a:cubicBezTo>
                <a:cubicBezTo>
                  <a:pt x="45121" y="509715"/>
                  <a:pt x="72660" y="504814"/>
                  <a:pt x="118404" y="500088"/>
                </a:cubicBezTo>
                <a:lnTo>
                  <a:pt x="169666" y="495478"/>
                </a:lnTo>
                <a:lnTo>
                  <a:pt x="170527" y="495401"/>
                </a:lnTo>
                <a:cubicBezTo>
                  <a:pt x="205379" y="491666"/>
                  <a:pt x="245211" y="490422"/>
                  <a:pt x="287531" y="487932"/>
                </a:cubicBezTo>
                <a:cubicBezTo>
                  <a:pt x="288776" y="403291"/>
                  <a:pt x="299978" y="323629"/>
                  <a:pt x="317405" y="255169"/>
                </a:cubicBezTo>
                <a:cubicBezTo>
                  <a:pt x="262637" y="237743"/>
                  <a:pt x="209113" y="212848"/>
                  <a:pt x="160569" y="180485"/>
                </a:cubicBezTo>
                <a:close/>
                <a:moveTo>
                  <a:pt x="874230" y="111921"/>
                </a:moveTo>
                <a:cubicBezTo>
                  <a:pt x="850760" y="111921"/>
                  <a:pt x="830995" y="131686"/>
                  <a:pt x="830995" y="155156"/>
                </a:cubicBezTo>
                <a:cubicBezTo>
                  <a:pt x="830995" y="179862"/>
                  <a:pt x="850760" y="198392"/>
                  <a:pt x="874230" y="198392"/>
                </a:cubicBezTo>
                <a:cubicBezTo>
                  <a:pt x="898936" y="198392"/>
                  <a:pt x="918701" y="179862"/>
                  <a:pt x="918701" y="155156"/>
                </a:cubicBezTo>
                <a:cubicBezTo>
                  <a:pt x="918701" y="131686"/>
                  <a:pt x="898936" y="111921"/>
                  <a:pt x="874230" y="111921"/>
                </a:cubicBezTo>
                <a:close/>
                <a:moveTo>
                  <a:pt x="874230" y="84744"/>
                </a:moveTo>
                <a:cubicBezTo>
                  <a:pt x="913760" y="84744"/>
                  <a:pt x="944642" y="116862"/>
                  <a:pt x="944642" y="155156"/>
                </a:cubicBezTo>
                <a:cubicBezTo>
                  <a:pt x="944642" y="193450"/>
                  <a:pt x="913760" y="225568"/>
                  <a:pt x="874230" y="225568"/>
                </a:cubicBezTo>
                <a:cubicBezTo>
                  <a:pt x="835936" y="225568"/>
                  <a:pt x="803818" y="193450"/>
                  <a:pt x="803818" y="155156"/>
                </a:cubicBezTo>
                <a:cubicBezTo>
                  <a:pt x="803818" y="116862"/>
                  <a:pt x="835936" y="84744"/>
                  <a:pt x="874230" y="84744"/>
                </a:cubicBezTo>
                <a:close/>
                <a:moveTo>
                  <a:pt x="599957" y="33607"/>
                </a:moveTo>
                <a:cubicBezTo>
                  <a:pt x="643522" y="72194"/>
                  <a:pt x="680864" y="140654"/>
                  <a:pt x="707003" y="229030"/>
                </a:cubicBezTo>
                <a:cubicBezTo>
                  <a:pt x="716961" y="225295"/>
                  <a:pt x="725674" y="222806"/>
                  <a:pt x="734387" y="219072"/>
                </a:cubicBezTo>
                <a:cubicBezTo>
                  <a:pt x="734387" y="217827"/>
                  <a:pt x="734387" y="216582"/>
                  <a:pt x="733143" y="215338"/>
                </a:cubicBezTo>
                <a:cubicBezTo>
                  <a:pt x="730653" y="209114"/>
                  <a:pt x="729408" y="201646"/>
                  <a:pt x="726919" y="195422"/>
                </a:cubicBezTo>
                <a:cubicBezTo>
                  <a:pt x="723185" y="180485"/>
                  <a:pt x="720695" y="166793"/>
                  <a:pt x="720695" y="155591"/>
                </a:cubicBezTo>
                <a:cubicBezTo>
                  <a:pt x="720695" y="150612"/>
                  <a:pt x="720695" y="146878"/>
                  <a:pt x="721940" y="141899"/>
                </a:cubicBezTo>
                <a:cubicBezTo>
                  <a:pt x="721940" y="140654"/>
                  <a:pt x="721940" y="139409"/>
                  <a:pt x="721940" y="139409"/>
                </a:cubicBezTo>
                <a:cubicBezTo>
                  <a:pt x="721940" y="134431"/>
                  <a:pt x="723185" y="129452"/>
                  <a:pt x="723185" y="125717"/>
                </a:cubicBezTo>
                <a:cubicBezTo>
                  <a:pt x="723185" y="124473"/>
                  <a:pt x="723185" y="123228"/>
                  <a:pt x="724430" y="123228"/>
                </a:cubicBezTo>
                <a:cubicBezTo>
                  <a:pt x="724430" y="119494"/>
                  <a:pt x="725674" y="115760"/>
                  <a:pt x="726919" y="112025"/>
                </a:cubicBezTo>
                <a:cubicBezTo>
                  <a:pt x="726919" y="110781"/>
                  <a:pt x="726919" y="109536"/>
                  <a:pt x="726919" y="109536"/>
                </a:cubicBezTo>
                <a:cubicBezTo>
                  <a:pt x="729408" y="105802"/>
                  <a:pt x="730653" y="100823"/>
                  <a:pt x="731898" y="97089"/>
                </a:cubicBezTo>
                <a:cubicBezTo>
                  <a:pt x="731898" y="95844"/>
                  <a:pt x="731898" y="95844"/>
                  <a:pt x="733143" y="94599"/>
                </a:cubicBezTo>
                <a:cubicBezTo>
                  <a:pt x="734387" y="90865"/>
                  <a:pt x="736877" y="87131"/>
                  <a:pt x="738121" y="83396"/>
                </a:cubicBezTo>
                <a:cubicBezTo>
                  <a:pt x="738121" y="83396"/>
                  <a:pt x="738121" y="82152"/>
                  <a:pt x="739366" y="82152"/>
                </a:cubicBezTo>
                <a:cubicBezTo>
                  <a:pt x="739366" y="82152"/>
                  <a:pt x="739366" y="82152"/>
                  <a:pt x="739366" y="80907"/>
                </a:cubicBezTo>
                <a:cubicBezTo>
                  <a:pt x="695801" y="58502"/>
                  <a:pt x="648501" y="42320"/>
                  <a:pt x="599957" y="33607"/>
                </a:cubicBezTo>
                <a:close/>
                <a:moveTo>
                  <a:pt x="431919" y="33607"/>
                </a:moveTo>
                <a:cubicBezTo>
                  <a:pt x="336075" y="51033"/>
                  <a:pt x="248945" y="95844"/>
                  <a:pt x="180485" y="160570"/>
                </a:cubicBezTo>
                <a:cubicBezTo>
                  <a:pt x="225295" y="190443"/>
                  <a:pt x="273839" y="212848"/>
                  <a:pt x="324873" y="229030"/>
                </a:cubicBezTo>
                <a:cubicBezTo>
                  <a:pt x="351012" y="140654"/>
                  <a:pt x="387109" y="72194"/>
                  <a:pt x="431919" y="33607"/>
                </a:cubicBezTo>
                <a:close/>
                <a:moveTo>
                  <a:pt x="873797" y="28628"/>
                </a:moveTo>
                <a:cubicBezTo>
                  <a:pt x="830232" y="28628"/>
                  <a:pt x="791645" y="51033"/>
                  <a:pt x="769240" y="83396"/>
                </a:cubicBezTo>
                <a:cubicBezTo>
                  <a:pt x="769240" y="84641"/>
                  <a:pt x="767995" y="85886"/>
                  <a:pt x="767995" y="85886"/>
                </a:cubicBezTo>
                <a:cubicBezTo>
                  <a:pt x="765505" y="88376"/>
                  <a:pt x="764261" y="92110"/>
                  <a:pt x="763016" y="94599"/>
                </a:cubicBezTo>
                <a:cubicBezTo>
                  <a:pt x="763016" y="94599"/>
                  <a:pt x="761771" y="95844"/>
                  <a:pt x="761771" y="97089"/>
                </a:cubicBezTo>
                <a:cubicBezTo>
                  <a:pt x="760527" y="99578"/>
                  <a:pt x="759282" y="102068"/>
                  <a:pt x="758037" y="104557"/>
                </a:cubicBezTo>
                <a:cubicBezTo>
                  <a:pt x="758037" y="105802"/>
                  <a:pt x="756792" y="105802"/>
                  <a:pt x="756792" y="107047"/>
                </a:cubicBezTo>
                <a:cubicBezTo>
                  <a:pt x="754303" y="114515"/>
                  <a:pt x="751813" y="120739"/>
                  <a:pt x="750569" y="129452"/>
                </a:cubicBezTo>
                <a:lnTo>
                  <a:pt x="749324" y="131941"/>
                </a:lnTo>
                <a:cubicBezTo>
                  <a:pt x="749324" y="134431"/>
                  <a:pt x="748079" y="138165"/>
                  <a:pt x="748079" y="140654"/>
                </a:cubicBezTo>
                <a:cubicBezTo>
                  <a:pt x="748079" y="141899"/>
                  <a:pt x="748079" y="143144"/>
                  <a:pt x="748079" y="144388"/>
                </a:cubicBezTo>
                <a:cubicBezTo>
                  <a:pt x="748079" y="148122"/>
                  <a:pt x="746835" y="151857"/>
                  <a:pt x="746835" y="155591"/>
                </a:cubicBezTo>
                <a:cubicBezTo>
                  <a:pt x="746835" y="210359"/>
                  <a:pt x="830232" y="363460"/>
                  <a:pt x="873797" y="431920"/>
                </a:cubicBezTo>
                <a:cubicBezTo>
                  <a:pt x="891223" y="405780"/>
                  <a:pt x="923586" y="348523"/>
                  <a:pt x="952215" y="292511"/>
                </a:cubicBezTo>
                <a:cubicBezTo>
                  <a:pt x="979599" y="237743"/>
                  <a:pt x="1000759" y="184219"/>
                  <a:pt x="1000759" y="155591"/>
                </a:cubicBezTo>
                <a:cubicBezTo>
                  <a:pt x="1000759" y="85886"/>
                  <a:pt x="944746" y="28628"/>
                  <a:pt x="873797" y="28628"/>
                </a:cubicBezTo>
                <a:close/>
                <a:moveTo>
                  <a:pt x="515316" y="27384"/>
                </a:moveTo>
                <a:cubicBezTo>
                  <a:pt x="448101" y="27384"/>
                  <a:pt x="388354" y="110781"/>
                  <a:pt x="351012" y="237743"/>
                </a:cubicBezTo>
                <a:cubicBezTo>
                  <a:pt x="403291" y="250190"/>
                  <a:pt x="459303" y="258903"/>
                  <a:pt x="515316" y="258903"/>
                </a:cubicBezTo>
                <a:cubicBezTo>
                  <a:pt x="572573" y="258903"/>
                  <a:pt x="627341" y="250190"/>
                  <a:pt x="679619" y="236498"/>
                </a:cubicBezTo>
                <a:cubicBezTo>
                  <a:pt x="643522" y="110781"/>
                  <a:pt x="582531" y="27384"/>
                  <a:pt x="515316" y="27384"/>
                </a:cubicBezTo>
                <a:close/>
                <a:moveTo>
                  <a:pt x="515316" y="0"/>
                </a:moveTo>
                <a:cubicBezTo>
                  <a:pt x="599957" y="0"/>
                  <a:pt x="680864" y="19915"/>
                  <a:pt x="754303" y="58502"/>
                </a:cubicBezTo>
                <a:cubicBezTo>
                  <a:pt x="782932" y="23650"/>
                  <a:pt x="826497" y="2489"/>
                  <a:pt x="873797" y="2489"/>
                </a:cubicBezTo>
                <a:cubicBezTo>
                  <a:pt x="959683" y="2489"/>
                  <a:pt x="1029387" y="70949"/>
                  <a:pt x="1029387" y="155591"/>
                </a:cubicBezTo>
                <a:cubicBezTo>
                  <a:pt x="1029387" y="187954"/>
                  <a:pt x="1006982" y="241477"/>
                  <a:pt x="980843" y="293755"/>
                </a:cubicBezTo>
                <a:cubicBezTo>
                  <a:pt x="1014451" y="363460"/>
                  <a:pt x="1030632" y="438143"/>
                  <a:pt x="1030632" y="515316"/>
                </a:cubicBezTo>
                <a:cubicBezTo>
                  <a:pt x="1030632" y="521540"/>
                  <a:pt x="1030632" y="529008"/>
                  <a:pt x="1030632" y="535232"/>
                </a:cubicBezTo>
                <a:cubicBezTo>
                  <a:pt x="1030632" y="536477"/>
                  <a:pt x="1030632" y="538966"/>
                  <a:pt x="1030632" y="540211"/>
                </a:cubicBezTo>
                <a:cubicBezTo>
                  <a:pt x="1016940" y="812805"/>
                  <a:pt x="791645" y="1030632"/>
                  <a:pt x="515316" y="1030632"/>
                </a:cubicBezTo>
                <a:cubicBezTo>
                  <a:pt x="240232" y="1030632"/>
                  <a:pt x="14936" y="812805"/>
                  <a:pt x="1244" y="540211"/>
                </a:cubicBezTo>
                <a:lnTo>
                  <a:pt x="0" y="540211"/>
                </a:lnTo>
                <a:cubicBezTo>
                  <a:pt x="0" y="538966"/>
                  <a:pt x="1244" y="536477"/>
                  <a:pt x="1244" y="535232"/>
                </a:cubicBezTo>
                <a:cubicBezTo>
                  <a:pt x="1244" y="529008"/>
                  <a:pt x="0" y="521540"/>
                  <a:pt x="0" y="515316"/>
                </a:cubicBezTo>
                <a:cubicBezTo>
                  <a:pt x="0" y="231519"/>
                  <a:pt x="231519" y="0"/>
                  <a:pt x="51531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F6128CB-9951-2CB5-9B00-E687B65C6736}"/>
              </a:ext>
            </a:extLst>
          </p:cNvPr>
          <p:cNvSpPr/>
          <p:nvPr/>
        </p:nvSpPr>
        <p:spPr>
          <a:xfrm>
            <a:off x="13157969" y="4171892"/>
            <a:ext cx="1162750" cy="933112"/>
          </a:xfrm>
          <a:custGeom>
            <a:avLst/>
            <a:gdLst>
              <a:gd name="connsiteX0" fmla="*/ 1116220 w 1691133"/>
              <a:gd name="connsiteY0" fmla="*/ 1291093 h 1514168"/>
              <a:gd name="connsiteX1" fmla="*/ 1266570 w 1691133"/>
              <a:gd name="connsiteY1" fmla="*/ 1291093 h 1514168"/>
              <a:gd name="connsiteX2" fmla="*/ 1402008 w 1691133"/>
              <a:gd name="connsiteY2" fmla="*/ 1426178 h 1514168"/>
              <a:gd name="connsiteX3" fmla="*/ 1402008 w 1691133"/>
              <a:gd name="connsiteY3" fmla="*/ 1493100 h 1514168"/>
              <a:gd name="connsiteX4" fmla="*/ 1379642 w 1691133"/>
              <a:gd name="connsiteY4" fmla="*/ 1514168 h 1514168"/>
              <a:gd name="connsiteX5" fmla="*/ 1359761 w 1691133"/>
              <a:gd name="connsiteY5" fmla="*/ 1493100 h 1514168"/>
              <a:gd name="connsiteX6" fmla="*/ 1359761 w 1691133"/>
              <a:gd name="connsiteY6" fmla="*/ 1426178 h 1514168"/>
              <a:gd name="connsiteX7" fmla="*/ 1266570 w 1691133"/>
              <a:gd name="connsiteY7" fmla="*/ 1333230 h 1514168"/>
              <a:gd name="connsiteX8" fmla="*/ 1116220 w 1691133"/>
              <a:gd name="connsiteY8" fmla="*/ 1333230 h 1514168"/>
              <a:gd name="connsiteX9" fmla="*/ 1023029 w 1691133"/>
              <a:gd name="connsiteY9" fmla="*/ 1426178 h 1514168"/>
              <a:gd name="connsiteX10" fmla="*/ 1023029 w 1691133"/>
              <a:gd name="connsiteY10" fmla="*/ 1491861 h 1514168"/>
              <a:gd name="connsiteX11" fmla="*/ 1001905 w 1691133"/>
              <a:gd name="connsiteY11" fmla="*/ 1511690 h 1514168"/>
              <a:gd name="connsiteX12" fmla="*/ 980782 w 1691133"/>
              <a:gd name="connsiteY12" fmla="*/ 1491861 h 1514168"/>
              <a:gd name="connsiteX13" fmla="*/ 980782 w 1691133"/>
              <a:gd name="connsiteY13" fmla="*/ 1426178 h 1514168"/>
              <a:gd name="connsiteX14" fmla="*/ 1116220 w 1691133"/>
              <a:gd name="connsiteY14" fmla="*/ 1291093 h 1514168"/>
              <a:gd name="connsiteX15" fmla="*/ 424565 w 1691133"/>
              <a:gd name="connsiteY15" fmla="*/ 1291093 h 1514168"/>
              <a:gd name="connsiteX16" fmla="*/ 574913 w 1691133"/>
              <a:gd name="connsiteY16" fmla="*/ 1291093 h 1514168"/>
              <a:gd name="connsiteX17" fmla="*/ 710350 w 1691133"/>
              <a:gd name="connsiteY17" fmla="*/ 1426178 h 1514168"/>
              <a:gd name="connsiteX18" fmla="*/ 710350 w 1691133"/>
              <a:gd name="connsiteY18" fmla="*/ 1493100 h 1514168"/>
              <a:gd name="connsiteX19" fmla="*/ 689227 w 1691133"/>
              <a:gd name="connsiteY19" fmla="*/ 1514168 h 1514168"/>
              <a:gd name="connsiteX20" fmla="*/ 668104 w 1691133"/>
              <a:gd name="connsiteY20" fmla="*/ 1493100 h 1514168"/>
              <a:gd name="connsiteX21" fmla="*/ 668104 w 1691133"/>
              <a:gd name="connsiteY21" fmla="*/ 1426178 h 1514168"/>
              <a:gd name="connsiteX22" fmla="*/ 574913 w 1691133"/>
              <a:gd name="connsiteY22" fmla="*/ 1333230 h 1514168"/>
              <a:gd name="connsiteX23" fmla="*/ 424565 w 1691133"/>
              <a:gd name="connsiteY23" fmla="*/ 1333230 h 1514168"/>
              <a:gd name="connsiteX24" fmla="*/ 331375 w 1691133"/>
              <a:gd name="connsiteY24" fmla="*/ 1426178 h 1514168"/>
              <a:gd name="connsiteX25" fmla="*/ 331375 w 1691133"/>
              <a:gd name="connsiteY25" fmla="*/ 1491861 h 1514168"/>
              <a:gd name="connsiteX26" fmla="*/ 310252 w 1691133"/>
              <a:gd name="connsiteY26" fmla="*/ 1511690 h 1514168"/>
              <a:gd name="connsiteX27" fmla="*/ 290371 w 1691133"/>
              <a:gd name="connsiteY27" fmla="*/ 1491861 h 1514168"/>
              <a:gd name="connsiteX28" fmla="*/ 290371 w 1691133"/>
              <a:gd name="connsiteY28" fmla="*/ 1426178 h 1514168"/>
              <a:gd name="connsiteX29" fmla="*/ 424565 w 1691133"/>
              <a:gd name="connsiteY29" fmla="*/ 1291093 h 1514168"/>
              <a:gd name="connsiteX30" fmla="*/ 1190775 w 1691133"/>
              <a:gd name="connsiteY30" fmla="*/ 1102674 h 1514168"/>
              <a:gd name="connsiteX31" fmla="*/ 1123859 w 1691133"/>
              <a:gd name="connsiteY31" fmla="*/ 1170829 h 1514168"/>
              <a:gd name="connsiteX32" fmla="*/ 1190775 w 1691133"/>
              <a:gd name="connsiteY32" fmla="*/ 1237745 h 1514168"/>
              <a:gd name="connsiteX33" fmla="*/ 1258931 w 1691133"/>
              <a:gd name="connsiteY33" fmla="*/ 1170829 h 1514168"/>
              <a:gd name="connsiteX34" fmla="*/ 1221755 w 1691133"/>
              <a:gd name="connsiteY34" fmla="*/ 1110109 h 1514168"/>
              <a:gd name="connsiteX35" fmla="*/ 1190775 w 1691133"/>
              <a:gd name="connsiteY35" fmla="*/ 1102674 h 1514168"/>
              <a:gd name="connsiteX36" fmla="*/ 500357 w 1691133"/>
              <a:gd name="connsiteY36" fmla="*/ 1102674 h 1514168"/>
              <a:gd name="connsiteX37" fmla="*/ 432201 w 1691133"/>
              <a:gd name="connsiteY37" fmla="*/ 1170829 h 1514168"/>
              <a:gd name="connsiteX38" fmla="*/ 500357 w 1691133"/>
              <a:gd name="connsiteY38" fmla="*/ 1237745 h 1514168"/>
              <a:gd name="connsiteX39" fmla="*/ 567273 w 1691133"/>
              <a:gd name="connsiteY39" fmla="*/ 1170829 h 1514168"/>
              <a:gd name="connsiteX40" fmla="*/ 531336 w 1691133"/>
              <a:gd name="connsiteY40" fmla="*/ 1110109 h 1514168"/>
              <a:gd name="connsiteX41" fmla="*/ 500357 w 1691133"/>
              <a:gd name="connsiteY41" fmla="*/ 1102674 h 1514168"/>
              <a:gd name="connsiteX42" fmla="*/ 1190775 w 1691133"/>
              <a:gd name="connsiteY42" fmla="*/ 1060541 h 1514168"/>
              <a:gd name="connsiteX43" fmla="*/ 1241582 w 1691133"/>
              <a:gd name="connsiteY43" fmla="*/ 1072933 h 1514168"/>
              <a:gd name="connsiteX44" fmla="*/ 1301063 w 1691133"/>
              <a:gd name="connsiteY44" fmla="*/ 1170829 h 1514168"/>
              <a:gd name="connsiteX45" fmla="*/ 1190775 w 1691133"/>
              <a:gd name="connsiteY45" fmla="*/ 1279877 h 1514168"/>
              <a:gd name="connsiteX46" fmla="*/ 1081727 w 1691133"/>
              <a:gd name="connsiteY46" fmla="*/ 1170829 h 1514168"/>
              <a:gd name="connsiteX47" fmla="*/ 1190775 w 1691133"/>
              <a:gd name="connsiteY47" fmla="*/ 1060541 h 1514168"/>
              <a:gd name="connsiteX48" fmla="*/ 500357 w 1691133"/>
              <a:gd name="connsiteY48" fmla="*/ 1060541 h 1514168"/>
              <a:gd name="connsiteX49" fmla="*/ 549924 w 1691133"/>
              <a:gd name="connsiteY49" fmla="*/ 1072933 h 1514168"/>
              <a:gd name="connsiteX50" fmla="*/ 609405 w 1691133"/>
              <a:gd name="connsiteY50" fmla="*/ 1170829 h 1514168"/>
              <a:gd name="connsiteX51" fmla="*/ 500357 w 1691133"/>
              <a:gd name="connsiteY51" fmla="*/ 1279877 h 1514168"/>
              <a:gd name="connsiteX52" fmla="*/ 390069 w 1691133"/>
              <a:gd name="connsiteY52" fmla="*/ 1170829 h 1514168"/>
              <a:gd name="connsiteX53" fmla="*/ 500357 w 1691133"/>
              <a:gd name="connsiteY53" fmla="*/ 1060541 h 1514168"/>
              <a:gd name="connsiteX54" fmla="*/ 770899 w 1691133"/>
              <a:gd name="connsiteY54" fmla="*/ 808093 h 1514168"/>
              <a:gd name="connsiteX55" fmla="*/ 676319 w 1691133"/>
              <a:gd name="connsiteY55" fmla="*/ 902674 h 1514168"/>
              <a:gd name="connsiteX56" fmla="*/ 676319 w 1691133"/>
              <a:gd name="connsiteY56" fmla="*/ 1003476 h 1514168"/>
              <a:gd name="connsiteX57" fmla="*/ 713653 w 1691133"/>
              <a:gd name="connsiteY57" fmla="*/ 1023388 h 1514168"/>
              <a:gd name="connsiteX58" fmla="*/ 713653 w 1691133"/>
              <a:gd name="connsiteY58" fmla="*/ 947475 h 1514168"/>
              <a:gd name="connsiteX59" fmla="*/ 733565 w 1691133"/>
              <a:gd name="connsiteY59" fmla="*/ 926319 h 1514168"/>
              <a:gd name="connsiteX60" fmla="*/ 754721 w 1691133"/>
              <a:gd name="connsiteY60" fmla="*/ 947475 h 1514168"/>
              <a:gd name="connsiteX61" fmla="*/ 754721 w 1691133"/>
              <a:gd name="connsiteY61" fmla="*/ 1039566 h 1514168"/>
              <a:gd name="connsiteX62" fmla="*/ 825656 w 1691133"/>
              <a:gd name="connsiteY62" fmla="*/ 1053255 h 1514168"/>
              <a:gd name="connsiteX63" fmla="*/ 825656 w 1691133"/>
              <a:gd name="connsiteY63" fmla="*/ 991031 h 1514168"/>
              <a:gd name="connsiteX64" fmla="*/ 845568 w 1691133"/>
              <a:gd name="connsiteY64" fmla="*/ 969875 h 1514168"/>
              <a:gd name="connsiteX65" fmla="*/ 866724 w 1691133"/>
              <a:gd name="connsiteY65" fmla="*/ 991031 h 1514168"/>
              <a:gd name="connsiteX66" fmla="*/ 866724 w 1691133"/>
              <a:gd name="connsiteY66" fmla="*/ 1053255 h 1514168"/>
              <a:gd name="connsiteX67" fmla="*/ 935170 w 1691133"/>
              <a:gd name="connsiteY67" fmla="*/ 1039566 h 1514168"/>
              <a:gd name="connsiteX68" fmla="*/ 935170 w 1691133"/>
              <a:gd name="connsiteY68" fmla="*/ 947475 h 1514168"/>
              <a:gd name="connsiteX69" fmla="*/ 957571 w 1691133"/>
              <a:gd name="connsiteY69" fmla="*/ 926319 h 1514168"/>
              <a:gd name="connsiteX70" fmla="*/ 977483 w 1691133"/>
              <a:gd name="connsiteY70" fmla="*/ 947475 h 1514168"/>
              <a:gd name="connsiteX71" fmla="*/ 977483 w 1691133"/>
              <a:gd name="connsiteY71" fmla="*/ 1023388 h 1514168"/>
              <a:gd name="connsiteX72" fmla="*/ 1014817 w 1691133"/>
              <a:gd name="connsiteY72" fmla="*/ 1003476 h 1514168"/>
              <a:gd name="connsiteX73" fmla="*/ 1014817 w 1691133"/>
              <a:gd name="connsiteY73" fmla="*/ 902674 h 1514168"/>
              <a:gd name="connsiteX74" fmla="*/ 920237 w 1691133"/>
              <a:gd name="connsiteY74" fmla="*/ 808093 h 1514168"/>
              <a:gd name="connsiteX75" fmla="*/ 1406591 w 1691133"/>
              <a:gd name="connsiteY75" fmla="*/ 767677 h 1514168"/>
              <a:gd name="connsiteX76" fmla="*/ 1555696 w 1691133"/>
              <a:gd name="connsiteY76" fmla="*/ 767677 h 1514168"/>
              <a:gd name="connsiteX77" fmla="*/ 1691133 w 1691133"/>
              <a:gd name="connsiteY77" fmla="*/ 902830 h 1514168"/>
              <a:gd name="connsiteX78" fmla="*/ 1691133 w 1691133"/>
              <a:gd name="connsiteY78" fmla="*/ 992105 h 1514168"/>
              <a:gd name="connsiteX79" fmla="*/ 1670010 w 1691133"/>
              <a:gd name="connsiteY79" fmla="*/ 1013184 h 1514168"/>
              <a:gd name="connsiteX80" fmla="*/ 1648887 w 1691133"/>
              <a:gd name="connsiteY80" fmla="*/ 992105 h 1514168"/>
              <a:gd name="connsiteX81" fmla="*/ 1648887 w 1691133"/>
              <a:gd name="connsiteY81" fmla="*/ 902830 h 1514168"/>
              <a:gd name="connsiteX82" fmla="*/ 1555696 w 1691133"/>
              <a:gd name="connsiteY82" fmla="*/ 808595 h 1514168"/>
              <a:gd name="connsiteX83" fmla="*/ 1406591 w 1691133"/>
              <a:gd name="connsiteY83" fmla="*/ 808595 h 1514168"/>
              <a:gd name="connsiteX84" fmla="*/ 1312158 w 1691133"/>
              <a:gd name="connsiteY84" fmla="*/ 902830 h 1514168"/>
              <a:gd name="connsiteX85" fmla="*/ 1291035 w 1691133"/>
              <a:gd name="connsiteY85" fmla="*/ 922669 h 1514168"/>
              <a:gd name="connsiteX86" fmla="*/ 1271154 w 1691133"/>
              <a:gd name="connsiteY86" fmla="*/ 902830 h 1514168"/>
              <a:gd name="connsiteX87" fmla="*/ 1406591 w 1691133"/>
              <a:gd name="connsiteY87" fmla="*/ 767677 h 1514168"/>
              <a:gd name="connsiteX88" fmla="*/ 135438 w 1691133"/>
              <a:gd name="connsiteY88" fmla="*/ 767677 h 1514168"/>
              <a:gd name="connsiteX89" fmla="*/ 285788 w 1691133"/>
              <a:gd name="connsiteY89" fmla="*/ 767677 h 1514168"/>
              <a:gd name="connsiteX90" fmla="*/ 421226 w 1691133"/>
              <a:gd name="connsiteY90" fmla="*/ 902827 h 1514168"/>
              <a:gd name="connsiteX91" fmla="*/ 398860 w 1691133"/>
              <a:gd name="connsiteY91" fmla="*/ 922665 h 1514168"/>
              <a:gd name="connsiteX92" fmla="*/ 378979 w 1691133"/>
              <a:gd name="connsiteY92" fmla="*/ 902827 h 1514168"/>
              <a:gd name="connsiteX93" fmla="*/ 285788 w 1691133"/>
              <a:gd name="connsiteY93" fmla="*/ 808594 h 1514168"/>
              <a:gd name="connsiteX94" fmla="*/ 135438 w 1691133"/>
              <a:gd name="connsiteY94" fmla="*/ 808594 h 1514168"/>
              <a:gd name="connsiteX95" fmla="*/ 42247 w 1691133"/>
              <a:gd name="connsiteY95" fmla="*/ 902827 h 1514168"/>
              <a:gd name="connsiteX96" fmla="*/ 42247 w 1691133"/>
              <a:gd name="connsiteY96" fmla="*/ 989620 h 1514168"/>
              <a:gd name="connsiteX97" fmla="*/ 21123 w 1691133"/>
              <a:gd name="connsiteY97" fmla="*/ 1011938 h 1514168"/>
              <a:gd name="connsiteX98" fmla="*/ 0 w 1691133"/>
              <a:gd name="connsiteY98" fmla="*/ 989620 h 1514168"/>
              <a:gd name="connsiteX99" fmla="*/ 0 w 1691133"/>
              <a:gd name="connsiteY99" fmla="*/ 902827 h 1514168"/>
              <a:gd name="connsiteX100" fmla="*/ 135438 w 1691133"/>
              <a:gd name="connsiteY100" fmla="*/ 767677 h 1514168"/>
              <a:gd name="connsiteX101" fmla="*/ 1481143 w 1691133"/>
              <a:gd name="connsiteY101" fmla="*/ 578011 h 1514168"/>
              <a:gd name="connsiteX102" fmla="*/ 1411751 w 1691133"/>
              <a:gd name="connsiteY102" fmla="*/ 646166 h 1514168"/>
              <a:gd name="connsiteX103" fmla="*/ 1481143 w 1691133"/>
              <a:gd name="connsiteY103" fmla="*/ 713082 h 1514168"/>
              <a:gd name="connsiteX104" fmla="*/ 1549296 w 1691133"/>
              <a:gd name="connsiteY104" fmla="*/ 646166 h 1514168"/>
              <a:gd name="connsiteX105" fmla="*/ 1512122 w 1691133"/>
              <a:gd name="connsiteY105" fmla="*/ 585446 h 1514168"/>
              <a:gd name="connsiteX106" fmla="*/ 1481143 w 1691133"/>
              <a:gd name="connsiteY106" fmla="*/ 578011 h 1514168"/>
              <a:gd name="connsiteX107" fmla="*/ 845569 w 1691133"/>
              <a:gd name="connsiteY107" fmla="*/ 578011 h 1514168"/>
              <a:gd name="connsiteX108" fmla="*/ 777414 w 1691133"/>
              <a:gd name="connsiteY108" fmla="*/ 646166 h 1514168"/>
              <a:gd name="connsiteX109" fmla="*/ 845569 w 1691133"/>
              <a:gd name="connsiteY109" fmla="*/ 713082 h 1514168"/>
              <a:gd name="connsiteX110" fmla="*/ 913725 w 1691133"/>
              <a:gd name="connsiteY110" fmla="*/ 646166 h 1514168"/>
              <a:gd name="connsiteX111" fmla="*/ 876549 w 1691133"/>
              <a:gd name="connsiteY111" fmla="*/ 585446 h 1514168"/>
              <a:gd name="connsiteX112" fmla="*/ 845569 w 1691133"/>
              <a:gd name="connsiteY112" fmla="*/ 578011 h 1514168"/>
              <a:gd name="connsiteX113" fmla="*/ 209992 w 1691133"/>
              <a:gd name="connsiteY113" fmla="*/ 578011 h 1514168"/>
              <a:gd name="connsiteX114" fmla="*/ 141837 w 1691133"/>
              <a:gd name="connsiteY114" fmla="*/ 646166 h 1514168"/>
              <a:gd name="connsiteX115" fmla="*/ 209992 w 1691133"/>
              <a:gd name="connsiteY115" fmla="*/ 713082 h 1514168"/>
              <a:gd name="connsiteX116" fmla="*/ 278148 w 1691133"/>
              <a:gd name="connsiteY116" fmla="*/ 646166 h 1514168"/>
              <a:gd name="connsiteX117" fmla="*/ 240972 w 1691133"/>
              <a:gd name="connsiteY117" fmla="*/ 585446 h 1514168"/>
              <a:gd name="connsiteX118" fmla="*/ 209992 w 1691133"/>
              <a:gd name="connsiteY118" fmla="*/ 578011 h 1514168"/>
              <a:gd name="connsiteX119" fmla="*/ 1481143 w 1691133"/>
              <a:gd name="connsiteY119" fmla="*/ 535878 h 1514168"/>
              <a:gd name="connsiteX120" fmla="*/ 1530709 w 1691133"/>
              <a:gd name="connsiteY120" fmla="*/ 548270 h 1514168"/>
              <a:gd name="connsiteX121" fmla="*/ 1590188 w 1691133"/>
              <a:gd name="connsiteY121" fmla="*/ 646166 h 1514168"/>
              <a:gd name="connsiteX122" fmla="*/ 1481143 w 1691133"/>
              <a:gd name="connsiteY122" fmla="*/ 755214 h 1514168"/>
              <a:gd name="connsiteX123" fmla="*/ 1372098 w 1691133"/>
              <a:gd name="connsiteY123" fmla="*/ 646166 h 1514168"/>
              <a:gd name="connsiteX124" fmla="*/ 1481143 w 1691133"/>
              <a:gd name="connsiteY124" fmla="*/ 535878 h 1514168"/>
              <a:gd name="connsiteX125" fmla="*/ 845569 w 1691133"/>
              <a:gd name="connsiteY125" fmla="*/ 535878 h 1514168"/>
              <a:gd name="connsiteX126" fmla="*/ 895137 w 1691133"/>
              <a:gd name="connsiteY126" fmla="*/ 548270 h 1514168"/>
              <a:gd name="connsiteX127" fmla="*/ 955857 w 1691133"/>
              <a:gd name="connsiteY127" fmla="*/ 646166 h 1514168"/>
              <a:gd name="connsiteX128" fmla="*/ 845569 w 1691133"/>
              <a:gd name="connsiteY128" fmla="*/ 755214 h 1514168"/>
              <a:gd name="connsiteX129" fmla="*/ 736521 w 1691133"/>
              <a:gd name="connsiteY129" fmla="*/ 646166 h 1514168"/>
              <a:gd name="connsiteX130" fmla="*/ 845569 w 1691133"/>
              <a:gd name="connsiteY130" fmla="*/ 535878 h 1514168"/>
              <a:gd name="connsiteX131" fmla="*/ 209992 w 1691133"/>
              <a:gd name="connsiteY131" fmla="*/ 535878 h 1514168"/>
              <a:gd name="connsiteX132" fmla="*/ 259560 w 1691133"/>
              <a:gd name="connsiteY132" fmla="*/ 548270 h 1514168"/>
              <a:gd name="connsiteX133" fmla="*/ 320280 w 1691133"/>
              <a:gd name="connsiteY133" fmla="*/ 646166 h 1514168"/>
              <a:gd name="connsiteX134" fmla="*/ 209992 w 1691133"/>
              <a:gd name="connsiteY134" fmla="*/ 755214 h 1514168"/>
              <a:gd name="connsiteX135" fmla="*/ 100944 w 1691133"/>
              <a:gd name="connsiteY135" fmla="*/ 646166 h 1514168"/>
              <a:gd name="connsiteX136" fmla="*/ 209992 w 1691133"/>
              <a:gd name="connsiteY136" fmla="*/ 535878 h 1514168"/>
              <a:gd name="connsiteX137" fmla="*/ 825656 w 1691133"/>
              <a:gd name="connsiteY137" fmla="*/ 439728 h 1514168"/>
              <a:gd name="connsiteX138" fmla="*/ 538182 w 1691133"/>
              <a:gd name="connsiteY138" fmla="*/ 740892 h 1514168"/>
              <a:gd name="connsiteX139" fmla="*/ 600406 w 1691133"/>
              <a:gd name="connsiteY139" fmla="*/ 740892 h 1514168"/>
              <a:gd name="connsiteX140" fmla="*/ 621562 w 1691133"/>
              <a:gd name="connsiteY140" fmla="*/ 762048 h 1514168"/>
              <a:gd name="connsiteX141" fmla="*/ 600406 w 1691133"/>
              <a:gd name="connsiteY141" fmla="*/ 783204 h 1514168"/>
              <a:gd name="connsiteX142" fmla="*/ 540671 w 1691133"/>
              <a:gd name="connsiteY142" fmla="*/ 783204 h 1514168"/>
              <a:gd name="connsiteX143" fmla="*/ 635251 w 1691133"/>
              <a:gd name="connsiteY143" fmla="*/ 969875 h 1514168"/>
              <a:gd name="connsiteX144" fmla="*/ 635251 w 1691133"/>
              <a:gd name="connsiteY144" fmla="*/ 902674 h 1514168"/>
              <a:gd name="connsiteX145" fmla="*/ 770899 w 1691133"/>
              <a:gd name="connsiteY145" fmla="*/ 767026 h 1514168"/>
              <a:gd name="connsiteX146" fmla="*/ 920237 w 1691133"/>
              <a:gd name="connsiteY146" fmla="*/ 767026 h 1514168"/>
              <a:gd name="connsiteX147" fmla="*/ 1055885 w 1691133"/>
              <a:gd name="connsiteY147" fmla="*/ 902674 h 1514168"/>
              <a:gd name="connsiteX148" fmla="*/ 1055885 w 1691133"/>
              <a:gd name="connsiteY148" fmla="*/ 969875 h 1514168"/>
              <a:gd name="connsiteX149" fmla="*/ 1150465 w 1691133"/>
              <a:gd name="connsiteY149" fmla="*/ 783204 h 1514168"/>
              <a:gd name="connsiteX150" fmla="*/ 1089486 w 1691133"/>
              <a:gd name="connsiteY150" fmla="*/ 783204 h 1514168"/>
              <a:gd name="connsiteX151" fmla="*/ 1069574 w 1691133"/>
              <a:gd name="connsiteY151" fmla="*/ 762048 h 1514168"/>
              <a:gd name="connsiteX152" fmla="*/ 1089486 w 1691133"/>
              <a:gd name="connsiteY152" fmla="*/ 740892 h 1514168"/>
              <a:gd name="connsiteX153" fmla="*/ 1152954 w 1691133"/>
              <a:gd name="connsiteY153" fmla="*/ 740892 h 1514168"/>
              <a:gd name="connsiteX154" fmla="*/ 986194 w 1691133"/>
              <a:gd name="connsiteY154" fmla="*/ 473329 h 1514168"/>
              <a:gd name="connsiteX155" fmla="*/ 866724 w 1691133"/>
              <a:gd name="connsiteY155" fmla="*/ 439728 h 1514168"/>
              <a:gd name="connsiteX156" fmla="*/ 866724 w 1691133"/>
              <a:gd name="connsiteY156" fmla="*/ 501952 h 1514168"/>
              <a:gd name="connsiteX157" fmla="*/ 845568 w 1691133"/>
              <a:gd name="connsiteY157" fmla="*/ 521864 h 1514168"/>
              <a:gd name="connsiteX158" fmla="*/ 825656 w 1691133"/>
              <a:gd name="connsiteY158" fmla="*/ 501952 h 1514168"/>
              <a:gd name="connsiteX159" fmla="*/ 845568 w 1691133"/>
              <a:gd name="connsiteY159" fmla="*/ 304080 h 1514168"/>
              <a:gd name="connsiteX160" fmla="*/ 866724 w 1691133"/>
              <a:gd name="connsiteY160" fmla="*/ 325236 h 1514168"/>
              <a:gd name="connsiteX161" fmla="*/ 866724 w 1691133"/>
              <a:gd name="connsiteY161" fmla="*/ 397416 h 1514168"/>
              <a:gd name="connsiteX162" fmla="*/ 1006106 w 1691133"/>
              <a:gd name="connsiteY162" fmla="*/ 435995 h 1514168"/>
              <a:gd name="connsiteX163" fmla="*/ 1195267 w 1691133"/>
              <a:gd name="connsiteY163" fmla="*/ 740892 h 1514168"/>
              <a:gd name="connsiteX164" fmla="*/ 1267446 w 1691133"/>
              <a:gd name="connsiteY164" fmla="*/ 740892 h 1514168"/>
              <a:gd name="connsiteX165" fmla="*/ 1289847 w 1691133"/>
              <a:gd name="connsiteY165" fmla="*/ 762048 h 1514168"/>
              <a:gd name="connsiteX166" fmla="*/ 1267446 w 1691133"/>
              <a:gd name="connsiteY166" fmla="*/ 783204 h 1514168"/>
              <a:gd name="connsiteX167" fmla="*/ 1194022 w 1691133"/>
              <a:gd name="connsiteY167" fmla="*/ 783204 h 1514168"/>
              <a:gd name="connsiteX168" fmla="*/ 1049663 w 1691133"/>
              <a:gd name="connsiteY168" fmla="*/ 1029610 h 1514168"/>
              <a:gd name="connsiteX169" fmla="*/ 1044685 w 1691133"/>
              <a:gd name="connsiteY169" fmla="*/ 1032099 h 1514168"/>
              <a:gd name="connsiteX170" fmla="*/ 866724 w 1691133"/>
              <a:gd name="connsiteY170" fmla="*/ 1094323 h 1514168"/>
              <a:gd name="connsiteX171" fmla="*/ 866724 w 1691133"/>
              <a:gd name="connsiteY171" fmla="*/ 1167747 h 1514168"/>
              <a:gd name="connsiteX172" fmla="*/ 845568 w 1691133"/>
              <a:gd name="connsiteY172" fmla="*/ 1188903 h 1514168"/>
              <a:gd name="connsiteX173" fmla="*/ 825656 w 1691133"/>
              <a:gd name="connsiteY173" fmla="*/ 1167747 h 1514168"/>
              <a:gd name="connsiteX174" fmla="*/ 825656 w 1691133"/>
              <a:gd name="connsiteY174" fmla="*/ 1094323 h 1514168"/>
              <a:gd name="connsiteX175" fmla="*/ 498358 w 1691133"/>
              <a:gd name="connsiteY175" fmla="*/ 783204 h 1514168"/>
              <a:gd name="connsiteX176" fmla="*/ 424934 w 1691133"/>
              <a:gd name="connsiteY176" fmla="*/ 783204 h 1514168"/>
              <a:gd name="connsiteX177" fmla="*/ 403778 w 1691133"/>
              <a:gd name="connsiteY177" fmla="*/ 762048 h 1514168"/>
              <a:gd name="connsiteX178" fmla="*/ 424934 w 1691133"/>
              <a:gd name="connsiteY178" fmla="*/ 740892 h 1514168"/>
              <a:gd name="connsiteX179" fmla="*/ 495869 w 1691133"/>
              <a:gd name="connsiteY179" fmla="*/ 740892 h 1514168"/>
              <a:gd name="connsiteX180" fmla="*/ 825656 w 1691133"/>
              <a:gd name="connsiteY180" fmla="*/ 397416 h 1514168"/>
              <a:gd name="connsiteX181" fmla="*/ 825656 w 1691133"/>
              <a:gd name="connsiteY181" fmla="*/ 325236 h 1514168"/>
              <a:gd name="connsiteX182" fmla="*/ 845568 w 1691133"/>
              <a:gd name="connsiteY182" fmla="*/ 304080 h 1514168"/>
              <a:gd name="connsiteX183" fmla="*/ 1116220 w 1691133"/>
              <a:gd name="connsiteY183" fmla="*/ 231798 h 1514168"/>
              <a:gd name="connsiteX184" fmla="*/ 1266570 w 1691133"/>
              <a:gd name="connsiteY184" fmla="*/ 231798 h 1514168"/>
              <a:gd name="connsiteX185" fmla="*/ 1402008 w 1691133"/>
              <a:gd name="connsiteY185" fmla="*/ 366951 h 1514168"/>
              <a:gd name="connsiteX186" fmla="*/ 1402008 w 1691133"/>
              <a:gd name="connsiteY186" fmla="*/ 456226 h 1514168"/>
              <a:gd name="connsiteX187" fmla="*/ 1379642 w 1691133"/>
              <a:gd name="connsiteY187" fmla="*/ 477305 h 1514168"/>
              <a:gd name="connsiteX188" fmla="*/ 1359761 w 1691133"/>
              <a:gd name="connsiteY188" fmla="*/ 456226 h 1514168"/>
              <a:gd name="connsiteX189" fmla="*/ 1359761 w 1691133"/>
              <a:gd name="connsiteY189" fmla="*/ 366951 h 1514168"/>
              <a:gd name="connsiteX190" fmla="*/ 1266570 w 1691133"/>
              <a:gd name="connsiteY190" fmla="*/ 272716 h 1514168"/>
              <a:gd name="connsiteX191" fmla="*/ 1116220 w 1691133"/>
              <a:gd name="connsiteY191" fmla="*/ 272716 h 1514168"/>
              <a:gd name="connsiteX192" fmla="*/ 1023029 w 1691133"/>
              <a:gd name="connsiteY192" fmla="*/ 366951 h 1514168"/>
              <a:gd name="connsiteX193" fmla="*/ 1001905 w 1691133"/>
              <a:gd name="connsiteY193" fmla="*/ 386790 h 1514168"/>
              <a:gd name="connsiteX194" fmla="*/ 980782 w 1691133"/>
              <a:gd name="connsiteY194" fmla="*/ 366951 h 1514168"/>
              <a:gd name="connsiteX195" fmla="*/ 1116220 w 1691133"/>
              <a:gd name="connsiteY195" fmla="*/ 231798 h 1514168"/>
              <a:gd name="connsiteX196" fmla="*/ 424565 w 1691133"/>
              <a:gd name="connsiteY196" fmla="*/ 231798 h 1514168"/>
              <a:gd name="connsiteX197" fmla="*/ 574913 w 1691133"/>
              <a:gd name="connsiteY197" fmla="*/ 231798 h 1514168"/>
              <a:gd name="connsiteX198" fmla="*/ 710350 w 1691133"/>
              <a:gd name="connsiteY198" fmla="*/ 366948 h 1514168"/>
              <a:gd name="connsiteX199" fmla="*/ 689227 w 1691133"/>
              <a:gd name="connsiteY199" fmla="*/ 386786 h 1514168"/>
              <a:gd name="connsiteX200" fmla="*/ 668104 w 1691133"/>
              <a:gd name="connsiteY200" fmla="*/ 366948 h 1514168"/>
              <a:gd name="connsiteX201" fmla="*/ 574913 w 1691133"/>
              <a:gd name="connsiteY201" fmla="*/ 272715 h 1514168"/>
              <a:gd name="connsiteX202" fmla="*/ 424565 w 1691133"/>
              <a:gd name="connsiteY202" fmla="*/ 272715 h 1514168"/>
              <a:gd name="connsiteX203" fmla="*/ 331375 w 1691133"/>
              <a:gd name="connsiteY203" fmla="*/ 366948 h 1514168"/>
              <a:gd name="connsiteX204" fmla="*/ 331375 w 1691133"/>
              <a:gd name="connsiteY204" fmla="*/ 453741 h 1514168"/>
              <a:gd name="connsiteX205" fmla="*/ 310252 w 1691133"/>
              <a:gd name="connsiteY205" fmla="*/ 476059 h 1514168"/>
              <a:gd name="connsiteX206" fmla="*/ 290371 w 1691133"/>
              <a:gd name="connsiteY206" fmla="*/ 453741 h 1514168"/>
              <a:gd name="connsiteX207" fmla="*/ 290371 w 1691133"/>
              <a:gd name="connsiteY207" fmla="*/ 366948 h 1514168"/>
              <a:gd name="connsiteX208" fmla="*/ 424565 w 1691133"/>
              <a:gd name="connsiteY208" fmla="*/ 231798 h 1514168"/>
              <a:gd name="connsiteX209" fmla="*/ 1190775 w 1691133"/>
              <a:gd name="connsiteY209" fmla="*/ 42132 h 1514168"/>
              <a:gd name="connsiteX210" fmla="*/ 1123859 w 1691133"/>
              <a:gd name="connsiteY210" fmla="*/ 110287 h 1514168"/>
              <a:gd name="connsiteX211" fmla="*/ 1190775 w 1691133"/>
              <a:gd name="connsiteY211" fmla="*/ 178443 h 1514168"/>
              <a:gd name="connsiteX212" fmla="*/ 1258931 w 1691133"/>
              <a:gd name="connsiteY212" fmla="*/ 110287 h 1514168"/>
              <a:gd name="connsiteX213" fmla="*/ 1221755 w 1691133"/>
              <a:gd name="connsiteY213" fmla="*/ 49567 h 1514168"/>
              <a:gd name="connsiteX214" fmla="*/ 1190775 w 1691133"/>
              <a:gd name="connsiteY214" fmla="*/ 42132 h 1514168"/>
              <a:gd name="connsiteX215" fmla="*/ 500357 w 1691133"/>
              <a:gd name="connsiteY215" fmla="*/ 42132 h 1514168"/>
              <a:gd name="connsiteX216" fmla="*/ 432201 w 1691133"/>
              <a:gd name="connsiteY216" fmla="*/ 110287 h 1514168"/>
              <a:gd name="connsiteX217" fmla="*/ 500357 w 1691133"/>
              <a:gd name="connsiteY217" fmla="*/ 178443 h 1514168"/>
              <a:gd name="connsiteX218" fmla="*/ 567273 w 1691133"/>
              <a:gd name="connsiteY218" fmla="*/ 110287 h 1514168"/>
              <a:gd name="connsiteX219" fmla="*/ 531336 w 1691133"/>
              <a:gd name="connsiteY219" fmla="*/ 49567 h 1514168"/>
              <a:gd name="connsiteX220" fmla="*/ 500357 w 1691133"/>
              <a:gd name="connsiteY220" fmla="*/ 42132 h 1514168"/>
              <a:gd name="connsiteX221" fmla="*/ 1190775 w 1691133"/>
              <a:gd name="connsiteY221" fmla="*/ 0 h 1514168"/>
              <a:gd name="connsiteX222" fmla="*/ 1241582 w 1691133"/>
              <a:gd name="connsiteY222" fmla="*/ 12392 h 1514168"/>
              <a:gd name="connsiteX223" fmla="*/ 1301063 w 1691133"/>
              <a:gd name="connsiteY223" fmla="*/ 110287 h 1514168"/>
              <a:gd name="connsiteX224" fmla="*/ 1190775 w 1691133"/>
              <a:gd name="connsiteY224" fmla="*/ 219336 h 1514168"/>
              <a:gd name="connsiteX225" fmla="*/ 1081727 w 1691133"/>
              <a:gd name="connsiteY225" fmla="*/ 110287 h 1514168"/>
              <a:gd name="connsiteX226" fmla="*/ 1190775 w 1691133"/>
              <a:gd name="connsiteY226" fmla="*/ 0 h 1514168"/>
              <a:gd name="connsiteX227" fmla="*/ 500357 w 1691133"/>
              <a:gd name="connsiteY227" fmla="*/ 0 h 1514168"/>
              <a:gd name="connsiteX228" fmla="*/ 549924 w 1691133"/>
              <a:gd name="connsiteY228" fmla="*/ 12392 h 1514168"/>
              <a:gd name="connsiteX229" fmla="*/ 609405 w 1691133"/>
              <a:gd name="connsiteY229" fmla="*/ 110287 h 1514168"/>
              <a:gd name="connsiteX230" fmla="*/ 500357 w 1691133"/>
              <a:gd name="connsiteY230" fmla="*/ 219336 h 1514168"/>
              <a:gd name="connsiteX231" fmla="*/ 390069 w 1691133"/>
              <a:gd name="connsiteY231" fmla="*/ 110287 h 1514168"/>
              <a:gd name="connsiteX232" fmla="*/ 500357 w 1691133"/>
              <a:gd name="connsiteY232" fmla="*/ 0 h 151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1691133" h="1514168">
                <a:moveTo>
                  <a:pt x="1116220" y="1291093"/>
                </a:moveTo>
                <a:lnTo>
                  <a:pt x="1266570" y="1291093"/>
                </a:lnTo>
                <a:cubicBezTo>
                  <a:pt x="1341123" y="1291093"/>
                  <a:pt x="1402008" y="1351819"/>
                  <a:pt x="1402008" y="1426178"/>
                </a:cubicBezTo>
                <a:lnTo>
                  <a:pt x="1402008" y="1493100"/>
                </a:lnTo>
                <a:cubicBezTo>
                  <a:pt x="1402008" y="1504254"/>
                  <a:pt x="1392068" y="1514168"/>
                  <a:pt x="1379642" y="1514168"/>
                </a:cubicBezTo>
                <a:cubicBezTo>
                  <a:pt x="1368459" y="1514168"/>
                  <a:pt x="1359761" y="1504254"/>
                  <a:pt x="1359761" y="1493100"/>
                </a:cubicBezTo>
                <a:lnTo>
                  <a:pt x="1359761" y="1426178"/>
                </a:lnTo>
                <a:cubicBezTo>
                  <a:pt x="1359761" y="1375366"/>
                  <a:pt x="1317514" y="1333230"/>
                  <a:pt x="1266570" y="1333230"/>
                </a:cubicBezTo>
                <a:lnTo>
                  <a:pt x="1116220" y="1333230"/>
                </a:lnTo>
                <a:cubicBezTo>
                  <a:pt x="1065276" y="1333230"/>
                  <a:pt x="1023029" y="1375366"/>
                  <a:pt x="1023029" y="1426178"/>
                </a:cubicBezTo>
                <a:lnTo>
                  <a:pt x="1023029" y="1491861"/>
                </a:lnTo>
                <a:cubicBezTo>
                  <a:pt x="1023029" y="1503014"/>
                  <a:pt x="1014331" y="1511690"/>
                  <a:pt x="1001905" y="1511690"/>
                </a:cubicBezTo>
                <a:cubicBezTo>
                  <a:pt x="990722" y="1511690"/>
                  <a:pt x="980782" y="1503014"/>
                  <a:pt x="980782" y="1491861"/>
                </a:cubicBezTo>
                <a:lnTo>
                  <a:pt x="980782" y="1426178"/>
                </a:lnTo>
                <a:cubicBezTo>
                  <a:pt x="980782" y="1351819"/>
                  <a:pt x="1041667" y="1291093"/>
                  <a:pt x="1116220" y="1291093"/>
                </a:cubicBezTo>
                <a:close/>
                <a:moveTo>
                  <a:pt x="424565" y="1291093"/>
                </a:moveTo>
                <a:lnTo>
                  <a:pt x="574913" y="1291093"/>
                </a:lnTo>
                <a:cubicBezTo>
                  <a:pt x="649465" y="1291093"/>
                  <a:pt x="710350" y="1351819"/>
                  <a:pt x="710350" y="1426178"/>
                </a:cubicBezTo>
                <a:lnTo>
                  <a:pt x="710350" y="1493100"/>
                </a:lnTo>
                <a:cubicBezTo>
                  <a:pt x="710350" y="1504254"/>
                  <a:pt x="701652" y="1514168"/>
                  <a:pt x="689227" y="1514168"/>
                </a:cubicBezTo>
                <a:cubicBezTo>
                  <a:pt x="678044" y="1514168"/>
                  <a:pt x="668104" y="1504254"/>
                  <a:pt x="668104" y="1493100"/>
                </a:cubicBezTo>
                <a:lnTo>
                  <a:pt x="668104" y="1426178"/>
                </a:lnTo>
                <a:cubicBezTo>
                  <a:pt x="668104" y="1375366"/>
                  <a:pt x="627100" y="1333230"/>
                  <a:pt x="574913" y="1333230"/>
                </a:cubicBezTo>
                <a:lnTo>
                  <a:pt x="424565" y="1333230"/>
                </a:lnTo>
                <a:cubicBezTo>
                  <a:pt x="373621" y="1333230"/>
                  <a:pt x="331375" y="1375366"/>
                  <a:pt x="331375" y="1426178"/>
                </a:cubicBezTo>
                <a:lnTo>
                  <a:pt x="331375" y="1491861"/>
                </a:lnTo>
                <a:cubicBezTo>
                  <a:pt x="331375" y="1503014"/>
                  <a:pt x="322677" y="1511690"/>
                  <a:pt x="310252" y="1511690"/>
                </a:cubicBezTo>
                <a:cubicBezTo>
                  <a:pt x="299069" y="1511690"/>
                  <a:pt x="290371" y="1503014"/>
                  <a:pt x="290371" y="1491861"/>
                </a:cubicBezTo>
                <a:lnTo>
                  <a:pt x="290371" y="1426178"/>
                </a:lnTo>
                <a:cubicBezTo>
                  <a:pt x="290371" y="1351819"/>
                  <a:pt x="351256" y="1291093"/>
                  <a:pt x="424565" y="1291093"/>
                </a:cubicBezTo>
                <a:close/>
                <a:moveTo>
                  <a:pt x="1190775" y="1102674"/>
                </a:moveTo>
                <a:cubicBezTo>
                  <a:pt x="1153600" y="1102674"/>
                  <a:pt x="1123859" y="1132414"/>
                  <a:pt x="1123859" y="1170829"/>
                </a:cubicBezTo>
                <a:cubicBezTo>
                  <a:pt x="1123859" y="1208004"/>
                  <a:pt x="1153600" y="1237745"/>
                  <a:pt x="1190775" y="1237745"/>
                </a:cubicBezTo>
                <a:cubicBezTo>
                  <a:pt x="1229190" y="1237745"/>
                  <a:pt x="1258931" y="1208004"/>
                  <a:pt x="1258931" y="1170829"/>
                </a:cubicBezTo>
                <a:cubicBezTo>
                  <a:pt x="1258931" y="1144806"/>
                  <a:pt x="1245300" y="1121261"/>
                  <a:pt x="1221755" y="1110109"/>
                </a:cubicBezTo>
                <a:cubicBezTo>
                  <a:pt x="1213081" y="1105152"/>
                  <a:pt x="1201928" y="1102674"/>
                  <a:pt x="1190775" y="1102674"/>
                </a:cubicBezTo>
                <a:close/>
                <a:moveTo>
                  <a:pt x="500357" y="1102674"/>
                </a:moveTo>
                <a:cubicBezTo>
                  <a:pt x="463181" y="1102674"/>
                  <a:pt x="432201" y="1132414"/>
                  <a:pt x="432201" y="1170829"/>
                </a:cubicBezTo>
                <a:cubicBezTo>
                  <a:pt x="432201" y="1208004"/>
                  <a:pt x="463181" y="1237745"/>
                  <a:pt x="500357" y="1237745"/>
                </a:cubicBezTo>
                <a:cubicBezTo>
                  <a:pt x="537532" y="1237745"/>
                  <a:pt x="567273" y="1208004"/>
                  <a:pt x="567273" y="1170829"/>
                </a:cubicBezTo>
                <a:cubicBezTo>
                  <a:pt x="567273" y="1144806"/>
                  <a:pt x="554881" y="1121261"/>
                  <a:pt x="531336" y="1110109"/>
                </a:cubicBezTo>
                <a:cubicBezTo>
                  <a:pt x="521423" y="1105152"/>
                  <a:pt x="511509" y="1102674"/>
                  <a:pt x="500357" y="1102674"/>
                </a:cubicBezTo>
                <a:close/>
                <a:moveTo>
                  <a:pt x="1190775" y="1060541"/>
                </a:moveTo>
                <a:cubicBezTo>
                  <a:pt x="1208124" y="1060541"/>
                  <a:pt x="1225473" y="1065498"/>
                  <a:pt x="1241582" y="1072933"/>
                </a:cubicBezTo>
                <a:cubicBezTo>
                  <a:pt x="1278758" y="1091521"/>
                  <a:pt x="1301063" y="1128697"/>
                  <a:pt x="1301063" y="1170829"/>
                </a:cubicBezTo>
                <a:cubicBezTo>
                  <a:pt x="1301063" y="1230310"/>
                  <a:pt x="1251496" y="1279877"/>
                  <a:pt x="1190775" y="1279877"/>
                </a:cubicBezTo>
                <a:cubicBezTo>
                  <a:pt x="1131294" y="1279877"/>
                  <a:pt x="1081727" y="1230310"/>
                  <a:pt x="1081727" y="1170829"/>
                </a:cubicBezTo>
                <a:cubicBezTo>
                  <a:pt x="1081727" y="1110109"/>
                  <a:pt x="1131294" y="1060541"/>
                  <a:pt x="1190775" y="1060541"/>
                </a:cubicBezTo>
                <a:close/>
                <a:moveTo>
                  <a:pt x="500357" y="1060541"/>
                </a:moveTo>
                <a:cubicBezTo>
                  <a:pt x="516466" y="1060541"/>
                  <a:pt x="535054" y="1065498"/>
                  <a:pt x="549924" y="1072933"/>
                </a:cubicBezTo>
                <a:cubicBezTo>
                  <a:pt x="587100" y="1091521"/>
                  <a:pt x="609405" y="1128697"/>
                  <a:pt x="609405" y="1170829"/>
                </a:cubicBezTo>
                <a:cubicBezTo>
                  <a:pt x="609405" y="1230310"/>
                  <a:pt x="559838" y="1279877"/>
                  <a:pt x="500357" y="1279877"/>
                </a:cubicBezTo>
                <a:cubicBezTo>
                  <a:pt x="439636" y="1279877"/>
                  <a:pt x="390069" y="1230310"/>
                  <a:pt x="390069" y="1170829"/>
                </a:cubicBezTo>
                <a:cubicBezTo>
                  <a:pt x="390069" y="1110109"/>
                  <a:pt x="439636" y="1060541"/>
                  <a:pt x="500357" y="1060541"/>
                </a:cubicBezTo>
                <a:close/>
                <a:moveTo>
                  <a:pt x="770899" y="808093"/>
                </a:moveTo>
                <a:cubicBezTo>
                  <a:pt x="719876" y="808093"/>
                  <a:pt x="676319" y="850406"/>
                  <a:pt x="676319" y="902674"/>
                </a:cubicBezTo>
                <a:lnTo>
                  <a:pt x="676319" y="1003476"/>
                </a:lnTo>
                <a:cubicBezTo>
                  <a:pt x="688764" y="1010943"/>
                  <a:pt x="699964" y="1018410"/>
                  <a:pt x="713653" y="1023388"/>
                </a:cubicBezTo>
                <a:lnTo>
                  <a:pt x="713653" y="947475"/>
                </a:lnTo>
                <a:cubicBezTo>
                  <a:pt x="713653" y="935030"/>
                  <a:pt x="722365" y="926319"/>
                  <a:pt x="733565" y="926319"/>
                </a:cubicBezTo>
                <a:cubicBezTo>
                  <a:pt x="744765" y="926319"/>
                  <a:pt x="754721" y="935030"/>
                  <a:pt x="754721" y="947475"/>
                </a:cubicBezTo>
                <a:lnTo>
                  <a:pt x="754721" y="1039566"/>
                </a:lnTo>
                <a:cubicBezTo>
                  <a:pt x="777122" y="1047033"/>
                  <a:pt x="800767" y="1050766"/>
                  <a:pt x="825656" y="1053255"/>
                </a:cubicBezTo>
                <a:lnTo>
                  <a:pt x="825656" y="991031"/>
                </a:lnTo>
                <a:cubicBezTo>
                  <a:pt x="825656" y="979831"/>
                  <a:pt x="834368" y="969875"/>
                  <a:pt x="845568" y="969875"/>
                </a:cubicBezTo>
                <a:cubicBezTo>
                  <a:pt x="856768" y="969875"/>
                  <a:pt x="866724" y="979831"/>
                  <a:pt x="866724" y="991031"/>
                </a:cubicBezTo>
                <a:lnTo>
                  <a:pt x="866724" y="1053255"/>
                </a:lnTo>
                <a:cubicBezTo>
                  <a:pt x="890369" y="1050766"/>
                  <a:pt x="914014" y="1047033"/>
                  <a:pt x="935170" y="1039566"/>
                </a:cubicBezTo>
                <a:lnTo>
                  <a:pt x="935170" y="947475"/>
                </a:lnTo>
                <a:cubicBezTo>
                  <a:pt x="935170" y="935030"/>
                  <a:pt x="945126" y="926319"/>
                  <a:pt x="957571" y="926319"/>
                </a:cubicBezTo>
                <a:cubicBezTo>
                  <a:pt x="968771" y="926319"/>
                  <a:pt x="977483" y="935030"/>
                  <a:pt x="977483" y="947475"/>
                </a:cubicBezTo>
                <a:lnTo>
                  <a:pt x="977483" y="1023388"/>
                </a:lnTo>
                <a:cubicBezTo>
                  <a:pt x="989928" y="1018410"/>
                  <a:pt x="1002372" y="1010943"/>
                  <a:pt x="1014817" y="1003476"/>
                </a:cubicBezTo>
                <a:lnTo>
                  <a:pt x="1014817" y="902674"/>
                </a:lnTo>
                <a:cubicBezTo>
                  <a:pt x="1014817" y="850406"/>
                  <a:pt x="972505" y="808093"/>
                  <a:pt x="920237" y="808093"/>
                </a:cubicBezTo>
                <a:close/>
                <a:moveTo>
                  <a:pt x="1406591" y="767677"/>
                </a:moveTo>
                <a:lnTo>
                  <a:pt x="1555696" y="767677"/>
                </a:lnTo>
                <a:cubicBezTo>
                  <a:pt x="1630248" y="767677"/>
                  <a:pt x="1691133" y="827194"/>
                  <a:pt x="1691133" y="902830"/>
                </a:cubicBezTo>
                <a:lnTo>
                  <a:pt x="1691133" y="992105"/>
                </a:lnTo>
                <a:cubicBezTo>
                  <a:pt x="1691133" y="1003265"/>
                  <a:pt x="1681193" y="1013184"/>
                  <a:pt x="1670010" y="1013184"/>
                </a:cubicBezTo>
                <a:cubicBezTo>
                  <a:pt x="1658827" y="1013184"/>
                  <a:pt x="1648887" y="1003265"/>
                  <a:pt x="1648887" y="992105"/>
                </a:cubicBezTo>
                <a:lnTo>
                  <a:pt x="1648887" y="902830"/>
                </a:lnTo>
                <a:cubicBezTo>
                  <a:pt x="1648887" y="850753"/>
                  <a:pt x="1606640" y="808595"/>
                  <a:pt x="1555696" y="808595"/>
                </a:cubicBezTo>
                <a:lnTo>
                  <a:pt x="1406591" y="808595"/>
                </a:lnTo>
                <a:cubicBezTo>
                  <a:pt x="1354404" y="808595"/>
                  <a:pt x="1312158" y="850753"/>
                  <a:pt x="1312158" y="902830"/>
                </a:cubicBezTo>
                <a:cubicBezTo>
                  <a:pt x="1312158" y="913989"/>
                  <a:pt x="1302218" y="922669"/>
                  <a:pt x="1291035" y="922669"/>
                </a:cubicBezTo>
                <a:cubicBezTo>
                  <a:pt x="1279852" y="922669"/>
                  <a:pt x="1271154" y="913989"/>
                  <a:pt x="1271154" y="902830"/>
                </a:cubicBezTo>
                <a:cubicBezTo>
                  <a:pt x="1271154" y="827194"/>
                  <a:pt x="1330796" y="767677"/>
                  <a:pt x="1406591" y="767677"/>
                </a:cubicBezTo>
                <a:close/>
                <a:moveTo>
                  <a:pt x="135438" y="767677"/>
                </a:moveTo>
                <a:lnTo>
                  <a:pt x="285788" y="767677"/>
                </a:lnTo>
                <a:cubicBezTo>
                  <a:pt x="359098" y="767677"/>
                  <a:pt x="421226" y="827193"/>
                  <a:pt x="421226" y="902827"/>
                </a:cubicBezTo>
                <a:cubicBezTo>
                  <a:pt x="421226" y="913986"/>
                  <a:pt x="411286" y="922665"/>
                  <a:pt x="398860" y="922665"/>
                </a:cubicBezTo>
                <a:cubicBezTo>
                  <a:pt x="387677" y="922665"/>
                  <a:pt x="378979" y="913986"/>
                  <a:pt x="378979" y="902827"/>
                </a:cubicBezTo>
                <a:cubicBezTo>
                  <a:pt x="378979" y="850751"/>
                  <a:pt x="336732" y="808594"/>
                  <a:pt x="285788" y="808594"/>
                </a:cubicBezTo>
                <a:lnTo>
                  <a:pt x="135438" y="808594"/>
                </a:lnTo>
                <a:cubicBezTo>
                  <a:pt x="84494" y="808594"/>
                  <a:pt x="42247" y="850751"/>
                  <a:pt x="42247" y="902827"/>
                </a:cubicBezTo>
                <a:lnTo>
                  <a:pt x="42247" y="989620"/>
                </a:lnTo>
                <a:cubicBezTo>
                  <a:pt x="42247" y="1002019"/>
                  <a:pt x="32306" y="1011938"/>
                  <a:pt x="21123" y="1011938"/>
                </a:cubicBezTo>
                <a:cubicBezTo>
                  <a:pt x="9940" y="1011938"/>
                  <a:pt x="0" y="1002019"/>
                  <a:pt x="0" y="989620"/>
                </a:cubicBezTo>
                <a:lnTo>
                  <a:pt x="0" y="902827"/>
                </a:lnTo>
                <a:cubicBezTo>
                  <a:pt x="0" y="827193"/>
                  <a:pt x="60885" y="767677"/>
                  <a:pt x="135438" y="767677"/>
                </a:cubicBezTo>
                <a:close/>
                <a:moveTo>
                  <a:pt x="1481143" y="578011"/>
                </a:moveTo>
                <a:cubicBezTo>
                  <a:pt x="1443969" y="578011"/>
                  <a:pt x="1411751" y="607751"/>
                  <a:pt x="1411751" y="646166"/>
                </a:cubicBezTo>
                <a:cubicBezTo>
                  <a:pt x="1411751" y="683341"/>
                  <a:pt x="1443969" y="713082"/>
                  <a:pt x="1481143" y="713082"/>
                </a:cubicBezTo>
                <a:cubicBezTo>
                  <a:pt x="1518317" y="713082"/>
                  <a:pt x="1549296" y="683341"/>
                  <a:pt x="1549296" y="646166"/>
                </a:cubicBezTo>
                <a:cubicBezTo>
                  <a:pt x="1549296" y="620143"/>
                  <a:pt x="1534426" y="596598"/>
                  <a:pt x="1512122" y="585446"/>
                </a:cubicBezTo>
                <a:cubicBezTo>
                  <a:pt x="1502209" y="580489"/>
                  <a:pt x="1492295" y="578011"/>
                  <a:pt x="1481143" y="578011"/>
                </a:cubicBezTo>
                <a:close/>
                <a:moveTo>
                  <a:pt x="845569" y="578011"/>
                </a:moveTo>
                <a:cubicBezTo>
                  <a:pt x="808394" y="578011"/>
                  <a:pt x="777414" y="607751"/>
                  <a:pt x="777414" y="646166"/>
                </a:cubicBezTo>
                <a:cubicBezTo>
                  <a:pt x="777414" y="683341"/>
                  <a:pt x="808394" y="713082"/>
                  <a:pt x="845569" y="713082"/>
                </a:cubicBezTo>
                <a:cubicBezTo>
                  <a:pt x="882745" y="713082"/>
                  <a:pt x="913725" y="683341"/>
                  <a:pt x="913725" y="646166"/>
                </a:cubicBezTo>
                <a:cubicBezTo>
                  <a:pt x="913725" y="620143"/>
                  <a:pt x="900094" y="596598"/>
                  <a:pt x="876549" y="585446"/>
                </a:cubicBezTo>
                <a:cubicBezTo>
                  <a:pt x="866636" y="580489"/>
                  <a:pt x="856722" y="578011"/>
                  <a:pt x="845569" y="578011"/>
                </a:cubicBezTo>
                <a:close/>
                <a:moveTo>
                  <a:pt x="209992" y="578011"/>
                </a:moveTo>
                <a:cubicBezTo>
                  <a:pt x="172817" y="578011"/>
                  <a:pt x="141837" y="607751"/>
                  <a:pt x="141837" y="646166"/>
                </a:cubicBezTo>
                <a:cubicBezTo>
                  <a:pt x="141837" y="683341"/>
                  <a:pt x="172817" y="713082"/>
                  <a:pt x="209992" y="713082"/>
                </a:cubicBezTo>
                <a:cubicBezTo>
                  <a:pt x="248407" y="713082"/>
                  <a:pt x="278148" y="683341"/>
                  <a:pt x="278148" y="646166"/>
                </a:cubicBezTo>
                <a:cubicBezTo>
                  <a:pt x="278148" y="620143"/>
                  <a:pt x="264517" y="596598"/>
                  <a:pt x="240972" y="585446"/>
                </a:cubicBezTo>
                <a:cubicBezTo>
                  <a:pt x="231059" y="580489"/>
                  <a:pt x="221145" y="578011"/>
                  <a:pt x="209992" y="578011"/>
                </a:cubicBezTo>
                <a:close/>
                <a:moveTo>
                  <a:pt x="1481143" y="535878"/>
                </a:moveTo>
                <a:cubicBezTo>
                  <a:pt x="1498491" y="535878"/>
                  <a:pt x="1515839" y="540835"/>
                  <a:pt x="1530709" y="548270"/>
                </a:cubicBezTo>
                <a:cubicBezTo>
                  <a:pt x="1567883" y="568097"/>
                  <a:pt x="1590188" y="604034"/>
                  <a:pt x="1590188" y="646166"/>
                </a:cubicBezTo>
                <a:cubicBezTo>
                  <a:pt x="1590188" y="705647"/>
                  <a:pt x="1540622" y="755214"/>
                  <a:pt x="1481143" y="755214"/>
                </a:cubicBezTo>
                <a:cubicBezTo>
                  <a:pt x="1420425" y="755214"/>
                  <a:pt x="1372098" y="705647"/>
                  <a:pt x="1372098" y="646166"/>
                </a:cubicBezTo>
                <a:cubicBezTo>
                  <a:pt x="1372098" y="585446"/>
                  <a:pt x="1420425" y="535878"/>
                  <a:pt x="1481143" y="535878"/>
                </a:cubicBezTo>
                <a:close/>
                <a:moveTo>
                  <a:pt x="845569" y="535878"/>
                </a:moveTo>
                <a:cubicBezTo>
                  <a:pt x="862918" y="535878"/>
                  <a:pt x="880267" y="540835"/>
                  <a:pt x="895137" y="548270"/>
                </a:cubicBezTo>
                <a:cubicBezTo>
                  <a:pt x="932312" y="568097"/>
                  <a:pt x="955857" y="604034"/>
                  <a:pt x="955857" y="646166"/>
                </a:cubicBezTo>
                <a:cubicBezTo>
                  <a:pt x="955857" y="705647"/>
                  <a:pt x="906290" y="755214"/>
                  <a:pt x="845569" y="755214"/>
                </a:cubicBezTo>
                <a:cubicBezTo>
                  <a:pt x="784849" y="755214"/>
                  <a:pt x="736521" y="705647"/>
                  <a:pt x="736521" y="646166"/>
                </a:cubicBezTo>
                <a:cubicBezTo>
                  <a:pt x="736521" y="585446"/>
                  <a:pt x="784849" y="535878"/>
                  <a:pt x="845569" y="535878"/>
                </a:cubicBezTo>
                <a:close/>
                <a:moveTo>
                  <a:pt x="209992" y="535878"/>
                </a:moveTo>
                <a:cubicBezTo>
                  <a:pt x="227341" y="535878"/>
                  <a:pt x="244690" y="540835"/>
                  <a:pt x="259560" y="548270"/>
                </a:cubicBezTo>
                <a:cubicBezTo>
                  <a:pt x="297975" y="568097"/>
                  <a:pt x="320280" y="604034"/>
                  <a:pt x="320280" y="646166"/>
                </a:cubicBezTo>
                <a:cubicBezTo>
                  <a:pt x="320280" y="705647"/>
                  <a:pt x="270713" y="755214"/>
                  <a:pt x="209992" y="755214"/>
                </a:cubicBezTo>
                <a:cubicBezTo>
                  <a:pt x="149272" y="755214"/>
                  <a:pt x="100944" y="705647"/>
                  <a:pt x="100944" y="646166"/>
                </a:cubicBezTo>
                <a:cubicBezTo>
                  <a:pt x="100944" y="585446"/>
                  <a:pt x="149272" y="535878"/>
                  <a:pt x="209992" y="535878"/>
                </a:cubicBezTo>
                <a:close/>
                <a:moveTo>
                  <a:pt x="825656" y="439728"/>
                </a:moveTo>
                <a:cubicBezTo>
                  <a:pt x="666363" y="449684"/>
                  <a:pt x="541915" y="581599"/>
                  <a:pt x="538182" y="740892"/>
                </a:cubicBezTo>
                <a:lnTo>
                  <a:pt x="600406" y="740892"/>
                </a:lnTo>
                <a:cubicBezTo>
                  <a:pt x="611606" y="740892"/>
                  <a:pt x="621562" y="750847"/>
                  <a:pt x="621562" y="762048"/>
                </a:cubicBezTo>
                <a:cubicBezTo>
                  <a:pt x="621562" y="773248"/>
                  <a:pt x="611606" y="783204"/>
                  <a:pt x="600406" y="783204"/>
                </a:cubicBezTo>
                <a:lnTo>
                  <a:pt x="540671" y="783204"/>
                </a:lnTo>
                <a:cubicBezTo>
                  <a:pt x="549382" y="856628"/>
                  <a:pt x="584227" y="921341"/>
                  <a:pt x="635251" y="969875"/>
                </a:cubicBezTo>
                <a:lnTo>
                  <a:pt x="635251" y="902674"/>
                </a:lnTo>
                <a:cubicBezTo>
                  <a:pt x="635251" y="826760"/>
                  <a:pt x="696231" y="767026"/>
                  <a:pt x="770899" y="767026"/>
                </a:cubicBezTo>
                <a:lnTo>
                  <a:pt x="920237" y="767026"/>
                </a:lnTo>
                <a:cubicBezTo>
                  <a:pt x="996150" y="767026"/>
                  <a:pt x="1055885" y="826760"/>
                  <a:pt x="1055885" y="902674"/>
                </a:cubicBezTo>
                <a:lnTo>
                  <a:pt x="1055885" y="969875"/>
                </a:lnTo>
                <a:cubicBezTo>
                  <a:pt x="1108153" y="921341"/>
                  <a:pt x="1142998" y="856628"/>
                  <a:pt x="1150465" y="783204"/>
                </a:cubicBezTo>
                <a:lnTo>
                  <a:pt x="1089486" y="783204"/>
                </a:lnTo>
                <a:cubicBezTo>
                  <a:pt x="1078286" y="783204"/>
                  <a:pt x="1069574" y="773248"/>
                  <a:pt x="1069574" y="762048"/>
                </a:cubicBezTo>
                <a:cubicBezTo>
                  <a:pt x="1069574" y="750847"/>
                  <a:pt x="1078286" y="740892"/>
                  <a:pt x="1089486" y="740892"/>
                </a:cubicBezTo>
                <a:lnTo>
                  <a:pt x="1152954" y="740892"/>
                </a:lnTo>
                <a:cubicBezTo>
                  <a:pt x="1151710" y="627644"/>
                  <a:pt x="1088241" y="524353"/>
                  <a:pt x="986194" y="473329"/>
                </a:cubicBezTo>
                <a:cubicBezTo>
                  <a:pt x="948860" y="453417"/>
                  <a:pt x="909036" y="442217"/>
                  <a:pt x="866724" y="439728"/>
                </a:cubicBezTo>
                <a:lnTo>
                  <a:pt x="866724" y="501952"/>
                </a:lnTo>
                <a:cubicBezTo>
                  <a:pt x="866724" y="513152"/>
                  <a:pt x="856768" y="521864"/>
                  <a:pt x="845568" y="521864"/>
                </a:cubicBezTo>
                <a:cubicBezTo>
                  <a:pt x="834368" y="521864"/>
                  <a:pt x="825656" y="513152"/>
                  <a:pt x="825656" y="501952"/>
                </a:cubicBezTo>
                <a:close/>
                <a:moveTo>
                  <a:pt x="845568" y="304080"/>
                </a:moveTo>
                <a:cubicBezTo>
                  <a:pt x="856768" y="304080"/>
                  <a:pt x="866724" y="314036"/>
                  <a:pt x="866724" y="325236"/>
                </a:cubicBezTo>
                <a:lnTo>
                  <a:pt x="866724" y="397416"/>
                </a:lnTo>
                <a:cubicBezTo>
                  <a:pt x="915259" y="399905"/>
                  <a:pt x="962549" y="413594"/>
                  <a:pt x="1006106" y="435995"/>
                </a:cubicBezTo>
                <a:cubicBezTo>
                  <a:pt x="1121842" y="494485"/>
                  <a:pt x="1194022" y="611466"/>
                  <a:pt x="1195267" y="740892"/>
                </a:cubicBezTo>
                <a:lnTo>
                  <a:pt x="1267446" y="740892"/>
                </a:lnTo>
                <a:cubicBezTo>
                  <a:pt x="1279891" y="740892"/>
                  <a:pt x="1289847" y="750847"/>
                  <a:pt x="1289847" y="762048"/>
                </a:cubicBezTo>
                <a:cubicBezTo>
                  <a:pt x="1289847" y="773248"/>
                  <a:pt x="1279891" y="783204"/>
                  <a:pt x="1267446" y="783204"/>
                </a:cubicBezTo>
                <a:lnTo>
                  <a:pt x="1194022" y="783204"/>
                </a:lnTo>
                <a:cubicBezTo>
                  <a:pt x="1181577" y="884006"/>
                  <a:pt x="1128065" y="972364"/>
                  <a:pt x="1049663" y="1029610"/>
                </a:cubicBezTo>
                <a:cubicBezTo>
                  <a:pt x="1048418" y="1030855"/>
                  <a:pt x="1045929" y="1032099"/>
                  <a:pt x="1044685" y="1032099"/>
                </a:cubicBezTo>
                <a:cubicBezTo>
                  <a:pt x="993661" y="1068189"/>
                  <a:pt x="932682" y="1090590"/>
                  <a:pt x="866724" y="1094323"/>
                </a:cubicBezTo>
                <a:lnTo>
                  <a:pt x="866724" y="1167747"/>
                </a:lnTo>
                <a:cubicBezTo>
                  <a:pt x="866724" y="1178947"/>
                  <a:pt x="856768" y="1188903"/>
                  <a:pt x="845568" y="1188903"/>
                </a:cubicBezTo>
                <a:cubicBezTo>
                  <a:pt x="834368" y="1188903"/>
                  <a:pt x="825656" y="1178947"/>
                  <a:pt x="825656" y="1167747"/>
                </a:cubicBezTo>
                <a:lnTo>
                  <a:pt x="825656" y="1094323"/>
                </a:lnTo>
                <a:cubicBezTo>
                  <a:pt x="655163" y="1084367"/>
                  <a:pt x="515781" y="951208"/>
                  <a:pt x="498358" y="783204"/>
                </a:cubicBezTo>
                <a:lnTo>
                  <a:pt x="424934" y="783204"/>
                </a:lnTo>
                <a:cubicBezTo>
                  <a:pt x="413734" y="783204"/>
                  <a:pt x="403778" y="773248"/>
                  <a:pt x="403778" y="762048"/>
                </a:cubicBezTo>
                <a:cubicBezTo>
                  <a:pt x="403778" y="750847"/>
                  <a:pt x="413734" y="740892"/>
                  <a:pt x="424934" y="740892"/>
                </a:cubicBezTo>
                <a:lnTo>
                  <a:pt x="495869" y="740892"/>
                </a:lnTo>
                <a:cubicBezTo>
                  <a:pt x="499603" y="557954"/>
                  <a:pt x="643962" y="408616"/>
                  <a:pt x="825656" y="397416"/>
                </a:cubicBezTo>
                <a:lnTo>
                  <a:pt x="825656" y="325236"/>
                </a:lnTo>
                <a:cubicBezTo>
                  <a:pt x="825656" y="314036"/>
                  <a:pt x="834368" y="304080"/>
                  <a:pt x="845568" y="304080"/>
                </a:cubicBezTo>
                <a:close/>
                <a:moveTo>
                  <a:pt x="1116220" y="231798"/>
                </a:moveTo>
                <a:lnTo>
                  <a:pt x="1266570" y="231798"/>
                </a:lnTo>
                <a:cubicBezTo>
                  <a:pt x="1341123" y="231798"/>
                  <a:pt x="1402008" y="291315"/>
                  <a:pt x="1402008" y="366951"/>
                </a:cubicBezTo>
                <a:lnTo>
                  <a:pt x="1402008" y="456226"/>
                </a:lnTo>
                <a:cubicBezTo>
                  <a:pt x="1402008" y="467386"/>
                  <a:pt x="1392068" y="477305"/>
                  <a:pt x="1379642" y="477305"/>
                </a:cubicBezTo>
                <a:cubicBezTo>
                  <a:pt x="1368459" y="477305"/>
                  <a:pt x="1359761" y="467386"/>
                  <a:pt x="1359761" y="456226"/>
                </a:cubicBezTo>
                <a:lnTo>
                  <a:pt x="1359761" y="366951"/>
                </a:lnTo>
                <a:cubicBezTo>
                  <a:pt x="1359761" y="314874"/>
                  <a:pt x="1317514" y="272716"/>
                  <a:pt x="1266570" y="272716"/>
                </a:cubicBezTo>
                <a:lnTo>
                  <a:pt x="1116220" y="272716"/>
                </a:lnTo>
                <a:cubicBezTo>
                  <a:pt x="1065276" y="272716"/>
                  <a:pt x="1023029" y="314874"/>
                  <a:pt x="1023029" y="366951"/>
                </a:cubicBezTo>
                <a:cubicBezTo>
                  <a:pt x="1023029" y="378110"/>
                  <a:pt x="1014331" y="386790"/>
                  <a:pt x="1001905" y="386790"/>
                </a:cubicBezTo>
                <a:cubicBezTo>
                  <a:pt x="990722" y="386790"/>
                  <a:pt x="980782" y="378110"/>
                  <a:pt x="980782" y="366951"/>
                </a:cubicBezTo>
                <a:cubicBezTo>
                  <a:pt x="980782" y="291315"/>
                  <a:pt x="1041667" y="231798"/>
                  <a:pt x="1116220" y="231798"/>
                </a:cubicBezTo>
                <a:close/>
                <a:moveTo>
                  <a:pt x="424565" y="231798"/>
                </a:moveTo>
                <a:lnTo>
                  <a:pt x="574913" y="231798"/>
                </a:lnTo>
                <a:cubicBezTo>
                  <a:pt x="649465" y="231798"/>
                  <a:pt x="710350" y="291313"/>
                  <a:pt x="710350" y="366948"/>
                </a:cubicBezTo>
                <a:cubicBezTo>
                  <a:pt x="710350" y="378107"/>
                  <a:pt x="701652" y="386786"/>
                  <a:pt x="689227" y="386786"/>
                </a:cubicBezTo>
                <a:cubicBezTo>
                  <a:pt x="678044" y="386786"/>
                  <a:pt x="668104" y="378107"/>
                  <a:pt x="668104" y="366948"/>
                </a:cubicBezTo>
                <a:cubicBezTo>
                  <a:pt x="668104" y="314872"/>
                  <a:pt x="627100" y="272715"/>
                  <a:pt x="574913" y="272715"/>
                </a:cubicBezTo>
                <a:lnTo>
                  <a:pt x="424565" y="272715"/>
                </a:lnTo>
                <a:cubicBezTo>
                  <a:pt x="373621" y="272715"/>
                  <a:pt x="331375" y="314872"/>
                  <a:pt x="331375" y="366948"/>
                </a:cubicBezTo>
                <a:lnTo>
                  <a:pt x="331375" y="453741"/>
                </a:lnTo>
                <a:cubicBezTo>
                  <a:pt x="331375" y="466140"/>
                  <a:pt x="322677" y="476059"/>
                  <a:pt x="310252" y="476059"/>
                </a:cubicBezTo>
                <a:cubicBezTo>
                  <a:pt x="299069" y="476059"/>
                  <a:pt x="290371" y="466140"/>
                  <a:pt x="290371" y="453741"/>
                </a:cubicBezTo>
                <a:lnTo>
                  <a:pt x="290371" y="366948"/>
                </a:lnTo>
                <a:cubicBezTo>
                  <a:pt x="290371" y="291313"/>
                  <a:pt x="351256" y="231798"/>
                  <a:pt x="424565" y="231798"/>
                </a:cubicBezTo>
                <a:close/>
                <a:moveTo>
                  <a:pt x="1190775" y="42132"/>
                </a:moveTo>
                <a:cubicBezTo>
                  <a:pt x="1153600" y="42132"/>
                  <a:pt x="1123859" y="73112"/>
                  <a:pt x="1123859" y="110287"/>
                </a:cubicBezTo>
                <a:cubicBezTo>
                  <a:pt x="1123859" y="147463"/>
                  <a:pt x="1153600" y="178443"/>
                  <a:pt x="1190775" y="178443"/>
                </a:cubicBezTo>
                <a:cubicBezTo>
                  <a:pt x="1229190" y="178443"/>
                  <a:pt x="1258931" y="147463"/>
                  <a:pt x="1258931" y="110287"/>
                </a:cubicBezTo>
                <a:cubicBezTo>
                  <a:pt x="1258931" y="84264"/>
                  <a:pt x="1245300" y="60720"/>
                  <a:pt x="1221755" y="49567"/>
                </a:cubicBezTo>
                <a:cubicBezTo>
                  <a:pt x="1213081" y="44610"/>
                  <a:pt x="1201928" y="42132"/>
                  <a:pt x="1190775" y="42132"/>
                </a:cubicBezTo>
                <a:close/>
                <a:moveTo>
                  <a:pt x="500357" y="42132"/>
                </a:moveTo>
                <a:cubicBezTo>
                  <a:pt x="463181" y="42132"/>
                  <a:pt x="432201" y="73112"/>
                  <a:pt x="432201" y="110287"/>
                </a:cubicBezTo>
                <a:cubicBezTo>
                  <a:pt x="432201" y="147463"/>
                  <a:pt x="463181" y="178443"/>
                  <a:pt x="500357" y="178443"/>
                </a:cubicBezTo>
                <a:cubicBezTo>
                  <a:pt x="537532" y="178443"/>
                  <a:pt x="567273" y="147463"/>
                  <a:pt x="567273" y="110287"/>
                </a:cubicBezTo>
                <a:cubicBezTo>
                  <a:pt x="567273" y="84264"/>
                  <a:pt x="554881" y="60720"/>
                  <a:pt x="531336" y="49567"/>
                </a:cubicBezTo>
                <a:cubicBezTo>
                  <a:pt x="521423" y="44610"/>
                  <a:pt x="511509" y="42132"/>
                  <a:pt x="500357" y="42132"/>
                </a:cubicBezTo>
                <a:close/>
                <a:moveTo>
                  <a:pt x="1190775" y="0"/>
                </a:moveTo>
                <a:cubicBezTo>
                  <a:pt x="1208124" y="0"/>
                  <a:pt x="1225473" y="4956"/>
                  <a:pt x="1241582" y="12392"/>
                </a:cubicBezTo>
                <a:cubicBezTo>
                  <a:pt x="1278758" y="32219"/>
                  <a:pt x="1301063" y="68155"/>
                  <a:pt x="1301063" y="110287"/>
                </a:cubicBezTo>
                <a:cubicBezTo>
                  <a:pt x="1301063" y="169768"/>
                  <a:pt x="1251496" y="219336"/>
                  <a:pt x="1190775" y="219336"/>
                </a:cubicBezTo>
                <a:cubicBezTo>
                  <a:pt x="1131294" y="219336"/>
                  <a:pt x="1081727" y="169768"/>
                  <a:pt x="1081727" y="110287"/>
                </a:cubicBezTo>
                <a:cubicBezTo>
                  <a:pt x="1081727" y="49567"/>
                  <a:pt x="1131294" y="0"/>
                  <a:pt x="1190775" y="0"/>
                </a:cubicBezTo>
                <a:close/>
                <a:moveTo>
                  <a:pt x="500357" y="0"/>
                </a:moveTo>
                <a:cubicBezTo>
                  <a:pt x="516466" y="0"/>
                  <a:pt x="535054" y="4956"/>
                  <a:pt x="549924" y="12392"/>
                </a:cubicBezTo>
                <a:cubicBezTo>
                  <a:pt x="587100" y="32219"/>
                  <a:pt x="609405" y="68155"/>
                  <a:pt x="609405" y="110287"/>
                </a:cubicBezTo>
                <a:cubicBezTo>
                  <a:pt x="609405" y="169768"/>
                  <a:pt x="559838" y="219336"/>
                  <a:pt x="500357" y="219336"/>
                </a:cubicBezTo>
                <a:cubicBezTo>
                  <a:pt x="439636" y="219336"/>
                  <a:pt x="390069" y="169768"/>
                  <a:pt x="390069" y="110287"/>
                </a:cubicBezTo>
                <a:cubicBezTo>
                  <a:pt x="390069" y="49567"/>
                  <a:pt x="439636" y="0"/>
                  <a:pt x="500357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270"/>
    </mc:Choice>
    <mc:Fallback xmlns="">
      <p:transition spd="slow" advTm="19927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827" y="1748756"/>
            <a:ext cx="6566235" cy="65005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29703" y="3885173"/>
            <a:ext cx="4026948" cy="1006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52114" y="3834836"/>
            <a:ext cx="4026948" cy="1006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4605" y="6671304"/>
            <a:ext cx="4026948" cy="100674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42408" y="2520315"/>
            <a:ext cx="5246968" cy="5246370"/>
            <a:chOff x="0" y="0"/>
            <a:chExt cx="6350013" cy="6349289"/>
          </a:xfrm>
        </p:grpSpPr>
        <p:sp>
          <p:nvSpPr>
            <p:cNvPr id="8" name="Freeform 8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5"/>
              <a:stretch>
                <a:fillRect t="-47029" b="-3080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2408" y="6860838"/>
            <a:ext cx="3408664" cy="3024415"/>
          </a:xfrm>
          <a:prstGeom prst="rect">
            <a:avLst/>
          </a:prstGeom>
        </p:spPr>
      </p:pic>
      <p:pic>
        <p:nvPicPr>
          <p:cNvPr id="10" name="Picture 37">
            <a:extLst>
              <a:ext uri="{FF2B5EF4-FFF2-40B4-BE49-F238E27FC236}">
                <a16:creationId xmlns:a16="http://schemas.microsoft.com/office/drawing/2014/main" id="{6BE0A8B6-E796-AE95-3E18-65A48409D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201621" y="227323"/>
            <a:ext cx="5248051" cy="1946550"/>
          </a:xfrm>
          <a:prstGeom prst="rect">
            <a:avLst/>
          </a:prstGeom>
        </p:spPr>
      </p:pic>
      <p:sp>
        <p:nvSpPr>
          <p:cNvPr id="11" name="TextBox 38">
            <a:extLst>
              <a:ext uri="{FF2B5EF4-FFF2-40B4-BE49-F238E27FC236}">
                <a16:creationId xmlns:a16="http://schemas.microsoft.com/office/drawing/2014/main" id="{2123BA7C-B116-B4F6-088A-B205D28F5C6B}"/>
              </a:ext>
            </a:extLst>
          </p:cNvPr>
          <p:cNvSpPr txBox="1"/>
          <p:nvPr/>
        </p:nvSpPr>
        <p:spPr>
          <a:xfrm>
            <a:off x="13129365" y="684207"/>
            <a:ext cx="3429000" cy="10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5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Arial Black" panose="020B0A04020102020204" pitchFamily="34" charset="0"/>
              </a:rPr>
              <a:t>Goals and objectives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A8322688-1DBD-A9D9-F90C-C409CD1BA46F}"/>
              </a:ext>
            </a:extLst>
          </p:cNvPr>
          <p:cNvSpPr txBox="1"/>
          <p:nvPr/>
        </p:nvSpPr>
        <p:spPr>
          <a:xfrm>
            <a:off x="6558835" y="2649522"/>
            <a:ext cx="5643844" cy="10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59"/>
              </a:lnSpc>
              <a:spcBef>
                <a:spcPct val="0"/>
              </a:spcBef>
            </a:pPr>
            <a:r>
              <a:rPr lang="en-US" sz="2800" u="none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Analysis of </a:t>
            </a:r>
            <a:r>
              <a:rPr lang="en-US" sz="3999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sz="3999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roadband Quality.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73862BF-2D52-86E6-693F-139FA9818E0A}"/>
              </a:ext>
            </a:extLst>
          </p:cNvPr>
          <p:cNvSpPr txBox="1"/>
          <p:nvPr/>
        </p:nvSpPr>
        <p:spPr>
          <a:xfrm>
            <a:off x="12596400" y="2617756"/>
            <a:ext cx="5134799" cy="10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Analysis of </a:t>
            </a:r>
            <a:r>
              <a:rPr lang="en-US" sz="3999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sz="3999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roadband Speed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17535EC5-9A10-5C4F-A2D0-6BC28E90A09C}"/>
              </a:ext>
            </a:extLst>
          </p:cNvPr>
          <p:cNvSpPr txBox="1"/>
          <p:nvPr/>
        </p:nvSpPr>
        <p:spPr>
          <a:xfrm>
            <a:off x="6812013" y="4673123"/>
            <a:ext cx="4587984" cy="154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Comparison between </a:t>
            </a:r>
            <a:r>
              <a:rPr lang="en-US" sz="3999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C</a:t>
            </a:r>
            <a:r>
              <a:rPr lang="en-US" sz="3999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arriers at the same Location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F0D1328-CE15-5127-3CD2-9150DA537597}"/>
              </a:ext>
            </a:extLst>
          </p:cNvPr>
          <p:cNvSpPr txBox="1"/>
          <p:nvPr/>
        </p:nvSpPr>
        <p:spPr>
          <a:xfrm>
            <a:off x="12709102" y="4551305"/>
            <a:ext cx="4587984" cy="154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Comparison between</a:t>
            </a:r>
            <a:r>
              <a:rPr lang="en-US" sz="3999" u="none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999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Different </a:t>
            </a:r>
            <a:r>
              <a:rPr lang="en-US" sz="3999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sz="3999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echnologies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A06EDB13-FFC1-4BAE-BE41-33C7BA07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86691" y="6721641"/>
            <a:ext cx="4026948" cy="100674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E33E7769-F90F-152A-C4E8-C440E67248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96806" y="9386480"/>
            <a:ext cx="4026948" cy="100674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60C97345-9017-2835-65BE-1DEFCC7D7D19}"/>
              </a:ext>
            </a:extLst>
          </p:cNvPr>
          <p:cNvSpPr txBox="1"/>
          <p:nvPr/>
        </p:nvSpPr>
        <p:spPr>
          <a:xfrm>
            <a:off x="6764214" y="7388299"/>
            <a:ext cx="4587984" cy="154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Analysis of external factors (i.e., </a:t>
            </a:r>
            <a:r>
              <a:rPr lang="en-US" sz="40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Weather</a:t>
            </a:r>
            <a:r>
              <a:rPr lang="en-US" sz="2400" u="none" dirty="0">
                <a:solidFill>
                  <a:srgbClr val="595959"/>
                </a:solidFill>
                <a:latin typeface="Arial Black" panose="020B0A04020102020204" pitchFamily="34" charset="0"/>
              </a:rPr>
              <a:t>)</a:t>
            </a:r>
            <a:r>
              <a:rPr lang="en-US" sz="2400" u="none" dirty="0">
                <a:solidFill>
                  <a:srgbClr val="355FB5"/>
                </a:solidFill>
                <a:latin typeface="Arial Black" panose="020B0A04020102020204" pitchFamily="34" charset="0"/>
              </a:rPr>
              <a:t> </a:t>
            </a:r>
            <a:r>
              <a:rPr lang="en-US" sz="2400" u="none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on the </a:t>
            </a:r>
            <a:r>
              <a:rPr lang="en-US" sz="28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internet services</a:t>
            </a:r>
            <a:r>
              <a:rPr lang="en-US" sz="2400" u="none" dirty="0">
                <a:solidFill>
                  <a:srgbClr val="595959"/>
                </a:solidFill>
                <a:latin typeface="Arial Black" panose="020B0A04020102020204" pitchFamily="34" charset="0"/>
              </a:rPr>
              <a:t>.</a:t>
            </a:r>
            <a:endParaRPr lang="en-US" sz="3999" u="none" dirty="0">
              <a:solidFill>
                <a:srgbClr val="595959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EE740D99-42E1-D583-2354-52A715D6A618}"/>
              </a:ext>
            </a:extLst>
          </p:cNvPr>
          <p:cNvSpPr txBox="1"/>
          <p:nvPr/>
        </p:nvSpPr>
        <p:spPr>
          <a:xfrm>
            <a:off x="12546944" y="7275655"/>
            <a:ext cx="4587984" cy="205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Comparison of internet usage between</a:t>
            </a:r>
            <a:r>
              <a:rPr lang="en-US" sz="3999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999" dirty="0">
                <a:solidFill>
                  <a:srgbClr val="595959"/>
                </a:solidFill>
                <a:latin typeface="Arial Black" panose="020B0A04020102020204" pitchFamily="34" charset="0"/>
              </a:rPr>
              <a:t>High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and</a:t>
            </a:r>
            <a:r>
              <a:rPr lang="en-US" sz="3999" dirty="0">
                <a:solidFill>
                  <a:srgbClr val="595959"/>
                </a:solidFill>
                <a:latin typeface="Arial Black" panose="020B0A04020102020204" pitchFamily="34" charset="0"/>
              </a:rPr>
              <a:t> Elementary Schools</a:t>
            </a:r>
            <a:endParaRPr lang="en-US" sz="3999" u="none" dirty="0">
              <a:solidFill>
                <a:srgbClr val="595959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8EF4975C-D85F-D744-5C9D-E49298A9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38892" y="9436817"/>
            <a:ext cx="4026948" cy="100674"/>
          </a:xfrm>
          <a:prstGeom prst="rect">
            <a:avLst/>
          </a:prstGeom>
        </p:spPr>
      </p:pic>
      <p:pic>
        <p:nvPicPr>
          <p:cNvPr id="25" name="Picture 2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4D3540C-3C2C-CAE6-90E5-A5971855BEC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18" y="383858"/>
            <a:ext cx="1780855" cy="176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32"/>
    </mc:Choice>
    <mc:Fallback xmlns="">
      <p:transition spd="slow" advTm="527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420415" y="-1041198"/>
            <a:ext cx="4392216" cy="43482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35603" y="3701571"/>
            <a:ext cx="6629223" cy="1657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13639" y="3712265"/>
            <a:ext cx="6417386" cy="1604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348" y="7008712"/>
            <a:ext cx="3408664" cy="3024415"/>
          </a:xfrm>
          <a:prstGeom prst="rect">
            <a:avLst/>
          </a:prstGeom>
        </p:spPr>
      </p:pic>
      <p:pic>
        <p:nvPicPr>
          <p:cNvPr id="10" name="Picture 37">
            <a:extLst>
              <a:ext uri="{FF2B5EF4-FFF2-40B4-BE49-F238E27FC236}">
                <a16:creationId xmlns:a16="http://schemas.microsoft.com/office/drawing/2014/main" id="{6BE0A8B6-E796-AE95-3E18-65A48409D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3639" y="159674"/>
            <a:ext cx="5248051" cy="1946550"/>
          </a:xfrm>
          <a:prstGeom prst="rect">
            <a:avLst/>
          </a:prstGeom>
        </p:spPr>
      </p:pic>
      <p:sp>
        <p:nvSpPr>
          <p:cNvPr id="11" name="TextBox 38">
            <a:extLst>
              <a:ext uri="{FF2B5EF4-FFF2-40B4-BE49-F238E27FC236}">
                <a16:creationId xmlns:a16="http://schemas.microsoft.com/office/drawing/2014/main" id="{2123BA7C-B116-B4F6-088A-B205D28F5C6B}"/>
              </a:ext>
            </a:extLst>
          </p:cNvPr>
          <p:cNvSpPr txBox="1"/>
          <p:nvPr/>
        </p:nvSpPr>
        <p:spPr>
          <a:xfrm>
            <a:off x="12128906" y="739004"/>
            <a:ext cx="3187293" cy="519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5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Hypothesis</a:t>
            </a:r>
            <a:endParaRPr lang="en-US" sz="2800" dirty="0">
              <a:solidFill>
                <a:srgbClr val="FFFFFF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A8322688-1DBD-A9D9-F90C-C409CD1BA46F}"/>
              </a:ext>
            </a:extLst>
          </p:cNvPr>
          <p:cNvSpPr txBox="1"/>
          <p:nvPr/>
        </p:nvSpPr>
        <p:spPr>
          <a:xfrm>
            <a:off x="3511202" y="2451997"/>
            <a:ext cx="6599397" cy="1005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959"/>
              </a:lnSpc>
              <a:spcBef>
                <a:spcPct val="0"/>
              </a:spcBef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Download &amp; Upload speeds depends upon/related to values of  </a:t>
            </a:r>
            <a:r>
              <a:rPr lang="en-US" sz="3200" b="1" dirty="0">
                <a:solidFill>
                  <a:srgbClr val="7030A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32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 &amp; Jitter</a:t>
            </a:r>
            <a:endParaRPr lang="en-US" sz="2500" u="none" dirty="0">
              <a:solidFill>
                <a:srgbClr val="7030A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73862BF-2D52-86E6-693F-139FA9818E0A}"/>
              </a:ext>
            </a:extLst>
          </p:cNvPr>
          <p:cNvSpPr txBox="1"/>
          <p:nvPr/>
        </p:nvSpPr>
        <p:spPr>
          <a:xfrm>
            <a:off x="10593048" y="4323544"/>
            <a:ext cx="7198349" cy="20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Broadband Quality parameters such as Download &amp; Upload speed, Ping &amp; Jitter depends upon/related to </a:t>
            </a:r>
            <a:r>
              <a:rPr lang="en-US" sz="25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Users &amp; Number/Types of Applications being used.</a:t>
            </a:r>
            <a:endParaRPr lang="en-US" sz="2500" u="none" dirty="0">
              <a:solidFill>
                <a:srgbClr val="7030A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17535EC5-9A10-5C4F-A2D0-6BC28E90A09C}"/>
              </a:ext>
            </a:extLst>
          </p:cNvPr>
          <p:cNvSpPr txBox="1"/>
          <p:nvPr/>
        </p:nvSpPr>
        <p:spPr>
          <a:xfrm>
            <a:off x="3496291" y="4307019"/>
            <a:ext cx="6569785" cy="20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Broadband Quality parameters such as Download &amp; Upload speed, Ping &amp; Jitter depends upon/related to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5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Weather </a:t>
            </a:r>
            <a:r>
              <a:rPr lang="en-US" sz="25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7030A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5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onditions.</a:t>
            </a:r>
            <a:endParaRPr lang="en-US" sz="2500" u="none" dirty="0">
              <a:solidFill>
                <a:srgbClr val="7030A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A06EDB13-FFC1-4BAE-BE41-33C7BA07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0327" y="6331430"/>
            <a:ext cx="6629235" cy="165731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E33E7769-F90F-152A-C4E8-C440E67248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19044" y="6586054"/>
            <a:ext cx="6822745" cy="170569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60C97345-9017-2835-65BE-1DEFCC7D7D19}"/>
              </a:ext>
            </a:extLst>
          </p:cNvPr>
          <p:cNvSpPr txBox="1"/>
          <p:nvPr/>
        </p:nvSpPr>
        <p:spPr>
          <a:xfrm>
            <a:off x="6750214" y="7539485"/>
            <a:ext cx="8184986" cy="14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Broadband Quality parameters depends upon/related to </a:t>
            </a:r>
            <a:r>
              <a:rPr lang="en-US" sz="25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being used for data delivery(</a:t>
            </a:r>
            <a:r>
              <a:rPr lang="en-US" sz="2500" b="1" dirty="0" err="1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Fibre</a:t>
            </a:r>
            <a:r>
              <a:rPr lang="en-US" sz="25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optics/Coaxial Cables/Cellular) .</a:t>
            </a:r>
            <a:r>
              <a:rPr lang="en-US" sz="2500" u="none" dirty="0">
                <a:solidFill>
                  <a:srgbClr val="7030A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8EF4975C-D85F-D744-5C9D-E49298A9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10900" y="9418280"/>
            <a:ext cx="7743299" cy="193583"/>
          </a:xfrm>
          <a:prstGeom prst="rect">
            <a:avLst/>
          </a:prstGeom>
        </p:spPr>
      </p:pic>
      <p:pic>
        <p:nvPicPr>
          <p:cNvPr id="25" name="Picture 2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4D3540C-3C2C-CAE6-90E5-A5971855BE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0" y="370520"/>
            <a:ext cx="1780855" cy="17628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23D8A-C43A-6BF9-065E-8680EE25611E}"/>
              </a:ext>
            </a:extLst>
          </p:cNvPr>
          <p:cNvSpPr txBox="1"/>
          <p:nvPr/>
        </p:nvSpPr>
        <p:spPr>
          <a:xfrm>
            <a:off x="11161274" y="2524004"/>
            <a:ext cx="64173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Broadband Quality parameters depends upon/related to </a:t>
            </a:r>
            <a:r>
              <a:rPr lang="en-US" sz="25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ISP’s/Carriers.</a:t>
            </a:r>
            <a:endParaRPr lang="en-IN" sz="2500" dirty="0">
              <a:solidFill>
                <a:srgbClr val="7030A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4FF52517-49E5-CD86-3FCF-01F9E34178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96602" y="3762575"/>
            <a:ext cx="1734344" cy="1765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45A8E-1CC3-63FF-D97E-E200DF9E6C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9639494">
            <a:off x="-111049" y="428243"/>
            <a:ext cx="2949645" cy="19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22"/>
    </mc:Choice>
    <mc:Fallback xmlns="">
      <p:transition spd="slow" advTm="1383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E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95810">
            <a:off x="825409" y="8429091"/>
            <a:ext cx="1314673" cy="16584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370">
            <a:off x="13396543" y="1892823"/>
            <a:ext cx="3750498" cy="67191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500069" y="335871"/>
            <a:ext cx="2443539" cy="12928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57274" y="-1754049"/>
            <a:ext cx="5855257" cy="43914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552948" y="7233179"/>
            <a:ext cx="7450213" cy="45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99"/>
              </a:lnSpc>
            </a:pPr>
            <a:r>
              <a:rPr lang="en-US" sz="2400" dirty="0">
                <a:solidFill>
                  <a:srgbClr val="FFFFFF"/>
                </a:solidFill>
                <a:latin typeface="Nunito Sans Black"/>
              </a:rPr>
              <a:t>Lambton </a:t>
            </a:r>
            <a:r>
              <a:rPr lang="en-US" sz="2400" dirty="0">
                <a:solidFill>
                  <a:srgbClr val="FFFFFF"/>
                </a:solidFill>
                <a:latin typeface="Nunito ExtraBold" pitchFamily="2" charset="0"/>
              </a:rPr>
              <a:t>Kent</a:t>
            </a:r>
            <a:r>
              <a:rPr lang="en-US" sz="2400" dirty="0">
                <a:solidFill>
                  <a:srgbClr val="FFFFFF"/>
                </a:solidFill>
                <a:latin typeface="Nunito Sans Black"/>
              </a:rPr>
              <a:t> District School Board </a:t>
            </a:r>
            <a:r>
              <a:rPr lang="en-US" sz="3600" dirty="0">
                <a:solidFill>
                  <a:srgbClr val="FABB17"/>
                </a:solidFill>
                <a:latin typeface="Nunito Sans Black"/>
              </a:rPr>
              <a:t>LKDSB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8668" y="7947012"/>
            <a:ext cx="11214493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99"/>
              </a:lnSpc>
            </a:pPr>
            <a:r>
              <a:rPr lang="en-US" sz="2800" u="none" dirty="0">
                <a:solidFill>
                  <a:srgbClr val="FFFFFF"/>
                </a:solidFill>
                <a:latin typeface="Questrial"/>
              </a:rPr>
              <a:t>The data set consists of information collected over a period of five months from eight different </a:t>
            </a:r>
            <a:r>
              <a:rPr lang="en-US" sz="2800" u="none" dirty="0">
                <a:solidFill>
                  <a:srgbClr val="FFFFFF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high</a:t>
            </a:r>
            <a:r>
              <a:rPr lang="en-US" sz="2800" u="none" dirty="0">
                <a:solidFill>
                  <a:srgbClr val="FFFFFF"/>
                </a:solidFill>
                <a:latin typeface="Questrial"/>
              </a:rPr>
              <a:t> and </a:t>
            </a:r>
            <a:r>
              <a:rPr lang="en-US" sz="2800" u="none" dirty="0">
                <a:solidFill>
                  <a:srgbClr val="FFFFFF"/>
                </a:solidFill>
                <a:latin typeface="Quire Sans Light" panose="020B0604020202020204" pitchFamily="34" charset="0"/>
              </a:rPr>
              <a:t>elementary</a:t>
            </a:r>
            <a:r>
              <a:rPr lang="en-US" sz="2800" u="none" dirty="0">
                <a:solidFill>
                  <a:srgbClr val="FFFFFF"/>
                </a:solidFill>
                <a:latin typeface="Questrial"/>
              </a:rPr>
              <a:t> schools within the LKDSB.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233" y="4530512"/>
            <a:ext cx="12033767" cy="45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600" dirty="0">
                <a:solidFill>
                  <a:srgbClr val="FABB17"/>
                </a:solidFill>
                <a:latin typeface="Nunito ExtraBold" panose="020B0604020202020204" pitchFamily="2" charset="0"/>
              </a:rPr>
              <a:t>WECDSB</a:t>
            </a:r>
            <a:r>
              <a:rPr lang="en-US" sz="3600" dirty="0">
                <a:solidFill>
                  <a:srgbClr val="FABB17"/>
                </a:solidFill>
                <a:latin typeface="Nunito Sans Black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Nunito Sans Black"/>
              </a:rPr>
              <a:t>Windsor Essex Catholic District School Board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9753" y="5172936"/>
            <a:ext cx="11149847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3299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FFFFFF"/>
                </a:solidFill>
                <a:latin typeface="Questrial"/>
              </a:rPr>
              <a:t>This data set contains information collected from September 2022 to February 2023, and it includes </a:t>
            </a:r>
            <a:r>
              <a:rPr lang="en-US" sz="2800" u="none" dirty="0">
                <a:solidFill>
                  <a:srgbClr val="FFFFFF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data</a:t>
            </a:r>
            <a:r>
              <a:rPr lang="en-US" sz="2800" u="none" dirty="0">
                <a:solidFill>
                  <a:srgbClr val="FFFFFF"/>
                </a:solidFill>
                <a:latin typeface="Questrial"/>
              </a:rPr>
              <a:t> from four high schools and four elementary schools that are part of the WECDSB.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233" y="700290"/>
            <a:ext cx="512933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FFFFFF"/>
                </a:solidFill>
                <a:latin typeface="Nunito Sans Black Bold"/>
              </a:rPr>
              <a:t>DATA COLLECTION AND PREPARATION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6D3848C-44A6-D494-B2B0-82DF147C3E73}"/>
              </a:ext>
            </a:extLst>
          </p:cNvPr>
          <p:cNvSpPr txBox="1"/>
          <p:nvPr/>
        </p:nvSpPr>
        <p:spPr>
          <a:xfrm>
            <a:off x="8090755" y="2183748"/>
            <a:ext cx="4912406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</a:pPr>
            <a:r>
              <a:rPr lang="en-US" sz="4000" dirty="0">
                <a:solidFill>
                  <a:srgbClr val="FABB17"/>
                </a:solidFill>
                <a:latin typeface="Nunito Sans Black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Nunito ExtraBold" pitchFamily="2" charset="0"/>
              </a:rPr>
              <a:t>result-</a:t>
            </a:r>
            <a:r>
              <a:rPr lang="en-US" sz="4000" dirty="0">
                <a:solidFill>
                  <a:srgbClr val="FABB17"/>
                </a:solidFill>
                <a:latin typeface="Nunito ExtraBold" pitchFamily="2" charset="0"/>
              </a:rPr>
              <a:t>IPT</a:t>
            </a:r>
            <a:endParaRPr lang="en-US" sz="2400" dirty="0">
              <a:solidFill>
                <a:srgbClr val="FFFFFF"/>
              </a:solidFill>
              <a:latin typeface="Nunito ExtraBold" pitchFamily="2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E23783F-A16F-2E20-DE7E-FFFD9771DB46}"/>
              </a:ext>
            </a:extLst>
          </p:cNvPr>
          <p:cNvSpPr txBox="1"/>
          <p:nvPr/>
        </p:nvSpPr>
        <p:spPr>
          <a:xfrm>
            <a:off x="2737946" y="2652674"/>
            <a:ext cx="10265215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r">
              <a:lnSpc>
                <a:spcPts val="3299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FFFFFF"/>
                </a:solidFill>
                <a:latin typeface="Questrial"/>
              </a:rPr>
              <a:t>This data set includes information about the bandwidth server and related technology from February 8th to February 15th, 2023.</a:t>
            </a:r>
          </a:p>
        </p:txBody>
      </p:sp>
      <p:pic>
        <p:nvPicPr>
          <p:cNvPr id="8" name="Picture 20">
            <a:extLst>
              <a:ext uri="{FF2B5EF4-FFF2-40B4-BE49-F238E27FC236}">
                <a16:creationId xmlns:a16="http://schemas.microsoft.com/office/drawing/2014/main" id="{3A33CD31-C208-8915-3CA5-A9BE6F22F4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98258" y="5538544"/>
            <a:ext cx="1964172" cy="732100"/>
          </a:xfrm>
          <a:prstGeom prst="rect">
            <a:avLst/>
          </a:prstGeom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75DD590B-BF90-C177-1B69-6FA85082771D}"/>
              </a:ext>
            </a:extLst>
          </p:cNvPr>
          <p:cNvSpPr txBox="1"/>
          <p:nvPr/>
        </p:nvSpPr>
        <p:spPr>
          <a:xfrm>
            <a:off x="12449879" y="5594666"/>
            <a:ext cx="2971800" cy="477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ongenial SemiBold" panose="02000503040000020004" pitchFamily="2" charset="0"/>
              </a:rPr>
              <a:t>March 20</a:t>
            </a:r>
          </a:p>
        </p:txBody>
      </p:sp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2D877D97-A8E4-4124-01F1-92693156476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9" r="33271" b="-2982"/>
          <a:stretch/>
        </p:blipFill>
        <p:spPr>
          <a:xfrm rot="2172102">
            <a:off x="12756314" y="6249291"/>
            <a:ext cx="697278" cy="1112947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13DCEF87-F164-1DF3-A81F-430052FF8A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4" t="6538" r="64971" b="-9521"/>
          <a:stretch/>
        </p:blipFill>
        <p:spPr>
          <a:xfrm rot="7334063">
            <a:off x="12062119" y="5164403"/>
            <a:ext cx="820593" cy="1112947"/>
          </a:xfrm>
          <a:prstGeom prst="rect">
            <a:avLst/>
          </a:prstGeom>
        </p:spPr>
      </p:pic>
      <p:pic>
        <p:nvPicPr>
          <p:cNvPr id="17" name="Picture 20">
            <a:extLst>
              <a:ext uri="{FF2B5EF4-FFF2-40B4-BE49-F238E27FC236}">
                <a16:creationId xmlns:a16="http://schemas.microsoft.com/office/drawing/2014/main" id="{6ED9765D-B289-4980-9A4D-CB62AF454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515054" y="677984"/>
            <a:ext cx="1964172" cy="732100"/>
          </a:xfrm>
          <a:prstGeom prst="rect">
            <a:avLst/>
          </a:prstGeom>
        </p:spPr>
      </p:pic>
      <p:sp>
        <p:nvSpPr>
          <p:cNvPr id="18" name="TextBox 38">
            <a:extLst>
              <a:ext uri="{FF2B5EF4-FFF2-40B4-BE49-F238E27FC236}">
                <a16:creationId xmlns:a16="http://schemas.microsoft.com/office/drawing/2014/main" id="{8CDBBECB-4A64-5853-20B3-08030B3222CA}"/>
              </a:ext>
            </a:extLst>
          </p:cNvPr>
          <p:cNvSpPr txBox="1"/>
          <p:nvPr/>
        </p:nvSpPr>
        <p:spPr>
          <a:xfrm>
            <a:off x="12954000" y="710079"/>
            <a:ext cx="2971800" cy="477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ongenial SemiBold" panose="02000503040000020004" pitchFamily="2" charset="0"/>
              </a:rPr>
              <a:t>Feb 27</a:t>
            </a:r>
          </a:p>
        </p:txBody>
      </p:sp>
      <p:pic>
        <p:nvPicPr>
          <p:cNvPr id="19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67C650E9-7332-67BC-0A28-E5F3EA6CD9C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8" t="18352" r="-1441" b="-21336"/>
          <a:stretch/>
        </p:blipFill>
        <p:spPr>
          <a:xfrm rot="160109">
            <a:off x="12761093" y="1332456"/>
            <a:ext cx="736928" cy="999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80"/>
    </mc:Choice>
    <mc:Fallback xmlns="">
      <p:transition spd="slow" advTm="6008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11343381" y="-4141513"/>
            <a:ext cx="6677383" cy="85607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01289" y="684959"/>
            <a:ext cx="2406720" cy="23892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710456" y="381023"/>
            <a:ext cx="1337696" cy="15232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649530" y="7913865"/>
            <a:ext cx="2043660" cy="208006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5681" y="681437"/>
            <a:ext cx="596383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202F5A"/>
                </a:solidFill>
                <a:latin typeface="Nunito Sans Black Bold"/>
              </a:rPr>
              <a:t>CHALLENGE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1C21292-9066-16BE-7DB0-2A36C5860C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943" y="7492225"/>
            <a:ext cx="1346941" cy="1346941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8F59F35F-177B-E91D-0A69-D63FDBC6C1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80" y="7492228"/>
            <a:ext cx="1346941" cy="134694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D43AC43C-B844-33BE-05E0-D89639F972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57" y="7492227"/>
            <a:ext cx="1346941" cy="1346941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F9DF8A61-85EC-EF0B-943F-999F4A5443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34" y="7492226"/>
            <a:ext cx="1346941" cy="1346941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92DEC1F-71B4-07C1-B6D1-8A7D0BD658CB}"/>
              </a:ext>
            </a:extLst>
          </p:cNvPr>
          <p:cNvSpPr/>
          <p:nvPr/>
        </p:nvSpPr>
        <p:spPr>
          <a:xfrm>
            <a:off x="6525132" y="4053190"/>
            <a:ext cx="1244983" cy="4810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387">
                <a:moveTo>
                  <a:pt x="1000" y="193"/>
                </a:moveTo>
                <a:cubicBezTo>
                  <a:pt x="1000" y="190"/>
                  <a:pt x="1000" y="188"/>
                  <a:pt x="999" y="186"/>
                </a:cubicBezTo>
                <a:cubicBezTo>
                  <a:pt x="999" y="185"/>
                  <a:pt x="999" y="184"/>
                  <a:pt x="998" y="183"/>
                </a:cubicBezTo>
                <a:cubicBezTo>
                  <a:pt x="998" y="182"/>
                  <a:pt x="998" y="180"/>
                  <a:pt x="997" y="179"/>
                </a:cubicBezTo>
                <a:cubicBezTo>
                  <a:pt x="996" y="178"/>
                  <a:pt x="996" y="177"/>
                  <a:pt x="996" y="177"/>
                </a:cubicBezTo>
                <a:cubicBezTo>
                  <a:pt x="995" y="173"/>
                  <a:pt x="992" y="169"/>
                  <a:pt x="989" y="166"/>
                </a:cubicBezTo>
                <a:lnTo>
                  <a:pt x="833" y="10"/>
                </a:lnTo>
                <a:cubicBezTo>
                  <a:pt x="818" y="-3"/>
                  <a:pt x="794" y="-3"/>
                  <a:pt x="779" y="10"/>
                </a:cubicBezTo>
                <a:cubicBezTo>
                  <a:pt x="765" y="25"/>
                  <a:pt x="765" y="49"/>
                  <a:pt x="779" y="64"/>
                </a:cubicBezTo>
                <a:lnTo>
                  <a:pt x="870" y="155"/>
                </a:lnTo>
                <a:lnTo>
                  <a:pt x="38" y="155"/>
                </a:lnTo>
                <a:cubicBezTo>
                  <a:pt x="17" y="155"/>
                  <a:pt x="0" y="172"/>
                  <a:pt x="0" y="193"/>
                </a:cubicBezTo>
                <a:cubicBezTo>
                  <a:pt x="0" y="214"/>
                  <a:pt x="17" y="231"/>
                  <a:pt x="38" y="231"/>
                </a:cubicBezTo>
                <a:lnTo>
                  <a:pt x="870" y="231"/>
                </a:lnTo>
                <a:lnTo>
                  <a:pt x="779" y="322"/>
                </a:lnTo>
                <a:cubicBezTo>
                  <a:pt x="765" y="337"/>
                  <a:pt x="765" y="361"/>
                  <a:pt x="779" y="376"/>
                </a:cubicBezTo>
                <a:cubicBezTo>
                  <a:pt x="794" y="390"/>
                  <a:pt x="818" y="390"/>
                  <a:pt x="833" y="376"/>
                </a:cubicBezTo>
                <a:lnTo>
                  <a:pt x="989" y="220"/>
                </a:lnTo>
                <a:cubicBezTo>
                  <a:pt x="994" y="215"/>
                  <a:pt x="998" y="208"/>
                  <a:pt x="999" y="201"/>
                </a:cubicBezTo>
                <a:lnTo>
                  <a:pt x="999" y="200"/>
                </a:lnTo>
                <a:cubicBezTo>
                  <a:pt x="1000" y="198"/>
                  <a:pt x="1000" y="196"/>
                  <a:pt x="1000" y="193"/>
                </a:cubicBezTo>
                <a:close/>
              </a:path>
            </a:pathLst>
          </a:custGeom>
          <a:solidFill>
            <a:srgbClr val="F46E1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556C759-9F3C-D781-C20A-19E88DD065C2}"/>
              </a:ext>
            </a:extLst>
          </p:cNvPr>
          <p:cNvSpPr/>
          <p:nvPr/>
        </p:nvSpPr>
        <p:spPr>
          <a:xfrm>
            <a:off x="1234674" y="1590026"/>
            <a:ext cx="2611666" cy="111786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9" h="1096">
                <a:moveTo>
                  <a:pt x="2100" y="449"/>
                </a:moveTo>
                <a:lnTo>
                  <a:pt x="1876" y="83"/>
                </a:lnTo>
                <a:cubicBezTo>
                  <a:pt x="1845" y="31"/>
                  <a:pt x="1788" y="0"/>
                  <a:pt x="1728" y="0"/>
                </a:cubicBezTo>
                <a:lnTo>
                  <a:pt x="1541" y="0"/>
                </a:lnTo>
                <a:lnTo>
                  <a:pt x="1154" y="0"/>
                </a:lnTo>
                <a:lnTo>
                  <a:pt x="94" y="0"/>
                </a:lnTo>
                <a:cubicBezTo>
                  <a:pt x="42" y="0"/>
                  <a:pt x="0" y="42"/>
                  <a:pt x="0" y="94"/>
                </a:cubicBezTo>
                <a:lnTo>
                  <a:pt x="0" y="1002"/>
                </a:lnTo>
                <a:cubicBezTo>
                  <a:pt x="0" y="1054"/>
                  <a:pt x="42" y="1096"/>
                  <a:pt x="94" y="1096"/>
                </a:cubicBezTo>
                <a:lnTo>
                  <a:pt x="1154" y="1096"/>
                </a:lnTo>
                <a:lnTo>
                  <a:pt x="1541" y="1096"/>
                </a:lnTo>
                <a:lnTo>
                  <a:pt x="1711" y="1096"/>
                </a:lnTo>
                <a:cubicBezTo>
                  <a:pt x="1782" y="1096"/>
                  <a:pt x="1848" y="1060"/>
                  <a:pt x="1885" y="999"/>
                </a:cubicBezTo>
                <a:lnTo>
                  <a:pt x="2100" y="647"/>
                </a:lnTo>
                <a:cubicBezTo>
                  <a:pt x="2138" y="586"/>
                  <a:pt x="2138" y="510"/>
                  <a:pt x="2100" y="449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02EC08-B718-7560-7DF1-14885D506D68}"/>
              </a:ext>
            </a:extLst>
          </p:cNvPr>
          <p:cNvSpPr txBox="1"/>
          <p:nvPr/>
        </p:nvSpPr>
        <p:spPr>
          <a:xfrm>
            <a:off x="1538816" y="1910504"/>
            <a:ext cx="2307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WECDSB</a:t>
            </a:r>
          </a:p>
        </p:txBody>
      </p:sp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6BB2C0BA-88CB-5DC9-3BBB-DEAC05F7FA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02" y="3397593"/>
            <a:ext cx="1649452" cy="182982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D4E1822-8AF6-A71C-30FD-9FF17453E01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92" y="3316607"/>
            <a:ext cx="2042640" cy="204264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441A8222-0B38-2214-914B-280882F442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0" y="7492226"/>
            <a:ext cx="1346941" cy="1346941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2404E43-D661-5669-74E7-56BF808A1C3B}"/>
              </a:ext>
            </a:extLst>
          </p:cNvPr>
          <p:cNvSpPr/>
          <p:nvPr/>
        </p:nvSpPr>
        <p:spPr>
          <a:xfrm rot="13919055">
            <a:off x="6228965" y="2562188"/>
            <a:ext cx="571022" cy="6162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497">
                <a:moveTo>
                  <a:pt x="249" y="19"/>
                </a:moveTo>
                <a:lnTo>
                  <a:pt x="5" y="441"/>
                </a:lnTo>
                <a:cubicBezTo>
                  <a:pt x="-9" y="466"/>
                  <a:pt x="9" y="497"/>
                  <a:pt x="37" y="497"/>
                </a:cubicBezTo>
                <a:lnTo>
                  <a:pt x="525" y="497"/>
                </a:lnTo>
                <a:cubicBezTo>
                  <a:pt x="554" y="497"/>
                  <a:pt x="572" y="466"/>
                  <a:pt x="557" y="441"/>
                </a:cubicBezTo>
                <a:lnTo>
                  <a:pt x="314" y="19"/>
                </a:lnTo>
                <a:cubicBezTo>
                  <a:pt x="299" y="-6"/>
                  <a:pt x="263" y="-6"/>
                  <a:pt x="249" y="19"/>
                </a:cubicBezTo>
                <a:close/>
              </a:path>
            </a:pathLst>
          </a:custGeom>
          <a:solidFill>
            <a:srgbClr val="4F81BD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solidFill>
                <a:srgbClr val="0070C0"/>
              </a:solidFill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ECA327-546F-C1B3-AE1E-509E8CAE5A73}"/>
              </a:ext>
            </a:extLst>
          </p:cNvPr>
          <p:cNvSpPr txBox="1"/>
          <p:nvPr/>
        </p:nvSpPr>
        <p:spPr>
          <a:xfrm>
            <a:off x="6633057" y="1896178"/>
            <a:ext cx="23075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rgbClr val="0070C0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 </a:t>
            </a:r>
            <a:r>
              <a:rPr lang="en-CA" sz="2400" b="1" dirty="0">
                <a:solidFill>
                  <a:srgbClr val="4F81BD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HIGH</a:t>
            </a:r>
            <a:r>
              <a:rPr lang="en-CA" sz="2400" b="1" dirty="0">
                <a:solidFill>
                  <a:srgbClr val="0070C0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 SCHOOLS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C7118F-87AD-08A7-0DA7-48CAE6F4044A}"/>
              </a:ext>
            </a:extLst>
          </p:cNvPr>
          <p:cNvSpPr/>
          <p:nvPr/>
        </p:nvSpPr>
        <p:spPr>
          <a:xfrm>
            <a:off x="1574341" y="5587301"/>
            <a:ext cx="468736" cy="5232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497">
                <a:moveTo>
                  <a:pt x="249" y="19"/>
                </a:moveTo>
                <a:lnTo>
                  <a:pt x="5" y="441"/>
                </a:lnTo>
                <a:cubicBezTo>
                  <a:pt x="-9" y="466"/>
                  <a:pt x="9" y="497"/>
                  <a:pt x="37" y="497"/>
                </a:cubicBezTo>
                <a:lnTo>
                  <a:pt x="525" y="497"/>
                </a:lnTo>
                <a:cubicBezTo>
                  <a:pt x="554" y="497"/>
                  <a:pt x="572" y="466"/>
                  <a:pt x="557" y="441"/>
                </a:cubicBezTo>
                <a:lnTo>
                  <a:pt x="314" y="19"/>
                </a:lnTo>
                <a:cubicBezTo>
                  <a:pt x="299" y="-6"/>
                  <a:pt x="263" y="-6"/>
                  <a:pt x="249" y="19"/>
                </a:cubicBezTo>
                <a:close/>
              </a:path>
            </a:pathLst>
          </a:custGeom>
          <a:solidFill>
            <a:srgbClr val="7030A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solidFill>
                <a:srgbClr val="0070C0"/>
              </a:solidFill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9EAB62-9E30-5E9F-900B-1CF0BE0C8EB4}"/>
              </a:ext>
            </a:extLst>
          </p:cNvPr>
          <p:cNvSpPr txBox="1"/>
          <p:nvPr/>
        </p:nvSpPr>
        <p:spPr>
          <a:xfrm>
            <a:off x="323799" y="6385875"/>
            <a:ext cx="26728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rgbClr val="7030A0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 ELEMENTARY SCHOOLS</a:t>
            </a:r>
          </a:p>
        </p:txBody>
      </p:sp>
      <p:pic>
        <p:nvPicPr>
          <p:cNvPr id="40" name="Picture 39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12BC633E-AD45-0675-7109-E52DD92D92B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8" y="3010978"/>
            <a:ext cx="2284886" cy="1523257"/>
          </a:xfrm>
          <a:prstGeom prst="rect">
            <a:avLst/>
          </a:prstGeom>
        </p:spPr>
      </p:pic>
      <p:pic>
        <p:nvPicPr>
          <p:cNvPr id="41" name="Picture 40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0873BB94-F337-31E1-DE66-AAD3B75A65D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34" y="3005950"/>
            <a:ext cx="2284886" cy="1523257"/>
          </a:xfrm>
          <a:prstGeom prst="rect">
            <a:avLst/>
          </a:prstGeom>
        </p:spPr>
      </p:pic>
      <p:pic>
        <p:nvPicPr>
          <p:cNvPr id="42" name="Picture 4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287CDDAC-876F-0C01-8D27-1DC01547B06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87" y="3010978"/>
            <a:ext cx="2284886" cy="1523257"/>
          </a:xfrm>
          <a:prstGeom prst="rect">
            <a:avLst/>
          </a:prstGeom>
        </p:spPr>
      </p:pic>
      <p:pic>
        <p:nvPicPr>
          <p:cNvPr id="43" name="Picture 42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281B995-EEA6-EDBF-15B6-17D3D0F70B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13" y="3005950"/>
            <a:ext cx="2284886" cy="1523257"/>
          </a:xfrm>
          <a:prstGeom prst="rect">
            <a:avLst/>
          </a:prstGeom>
        </p:spPr>
      </p:pic>
      <p:pic>
        <p:nvPicPr>
          <p:cNvPr id="44" name="Picture 43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DEEB2288-A611-9B1B-6528-903170CD07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8" y="4157583"/>
            <a:ext cx="2284886" cy="1523257"/>
          </a:xfrm>
          <a:prstGeom prst="rect">
            <a:avLst/>
          </a:prstGeom>
        </p:spPr>
      </p:pic>
      <p:pic>
        <p:nvPicPr>
          <p:cNvPr id="45" name="Picture 44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4F8A7FE6-F26A-1755-D5BC-5476F6A4FB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34" y="4152555"/>
            <a:ext cx="2284886" cy="1523257"/>
          </a:xfrm>
          <a:prstGeom prst="rect">
            <a:avLst/>
          </a:prstGeom>
        </p:spPr>
      </p:pic>
      <p:pic>
        <p:nvPicPr>
          <p:cNvPr id="46" name="Picture 4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E8130EF3-756D-04D3-3A53-8AA521F1591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87" y="4157583"/>
            <a:ext cx="2284886" cy="1523257"/>
          </a:xfrm>
          <a:prstGeom prst="rect">
            <a:avLst/>
          </a:prstGeom>
        </p:spPr>
      </p:pic>
      <p:pic>
        <p:nvPicPr>
          <p:cNvPr id="47" name="Picture 46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EDB9E1DD-B82D-D731-8398-31175E589F6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13" y="4152555"/>
            <a:ext cx="2284886" cy="1523257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A4366D-6D21-828D-A4CC-B621E10CF035}"/>
              </a:ext>
            </a:extLst>
          </p:cNvPr>
          <p:cNvSpPr/>
          <p:nvPr/>
        </p:nvSpPr>
        <p:spPr>
          <a:xfrm rot="5400000">
            <a:off x="5089808" y="6222601"/>
            <a:ext cx="1523256" cy="6415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387">
                <a:moveTo>
                  <a:pt x="1000" y="193"/>
                </a:moveTo>
                <a:cubicBezTo>
                  <a:pt x="1000" y="190"/>
                  <a:pt x="1000" y="188"/>
                  <a:pt x="999" y="186"/>
                </a:cubicBezTo>
                <a:cubicBezTo>
                  <a:pt x="999" y="185"/>
                  <a:pt x="999" y="184"/>
                  <a:pt x="998" y="183"/>
                </a:cubicBezTo>
                <a:cubicBezTo>
                  <a:pt x="998" y="182"/>
                  <a:pt x="998" y="180"/>
                  <a:pt x="997" y="179"/>
                </a:cubicBezTo>
                <a:cubicBezTo>
                  <a:pt x="996" y="178"/>
                  <a:pt x="996" y="177"/>
                  <a:pt x="996" y="177"/>
                </a:cubicBezTo>
                <a:cubicBezTo>
                  <a:pt x="995" y="173"/>
                  <a:pt x="992" y="169"/>
                  <a:pt x="989" y="166"/>
                </a:cubicBezTo>
                <a:lnTo>
                  <a:pt x="833" y="10"/>
                </a:lnTo>
                <a:cubicBezTo>
                  <a:pt x="818" y="-3"/>
                  <a:pt x="794" y="-3"/>
                  <a:pt x="779" y="10"/>
                </a:cubicBezTo>
                <a:cubicBezTo>
                  <a:pt x="765" y="25"/>
                  <a:pt x="765" y="49"/>
                  <a:pt x="779" y="64"/>
                </a:cubicBezTo>
                <a:lnTo>
                  <a:pt x="870" y="155"/>
                </a:lnTo>
                <a:lnTo>
                  <a:pt x="38" y="155"/>
                </a:lnTo>
                <a:cubicBezTo>
                  <a:pt x="17" y="155"/>
                  <a:pt x="0" y="172"/>
                  <a:pt x="0" y="193"/>
                </a:cubicBezTo>
                <a:cubicBezTo>
                  <a:pt x="0" y="214"/>
                  <a:pt x="17" y="231"/>
                  <a:pt x="38" y="231"/>
                </a:cubicBezTo>
                <a:lnTo>
                  <a:pt x="870" y="231"/>
                </a:lnTo>
                <a:lnTo>
                  <a:pt x="779" y="322"/>
                </a:lnTo>
                <a:cubicBezTo>
                  <a:pt x="765" y="337"/>
                  <a:pt x="765" y="361"/>
                  <a:pt x="779" y="376"/>
                </a:cubicBezTo>
                <a:cubicBezTo>
                  <a:pt x="794" y="390"/>
                  <a:pt x="818" y="390"/>
                  <a:pt x="833" y="376"/>
                </a:cubicBezTo>
                <a:lnTo>
                  <a:pt x="989" y="220"/>
                </a:lnTo>
                <a:cubicBezTo>
                  <a:pt x="994" y="215"/>
                  <a:pt x="998" y="208"/>
                  <a:pt x="999" y="201"/>
                </a:cubicBezTo>
                <a:lnTo>
                  <a:pt x="999" y="200"/>
                </a:lnTo>
                <a:cubicBezTo>
                  <a:pt x="1000" y="198"/>
                  <a:pt x="1000" y="196"/>
                  <a:pt x="1000" y="193"/>
                </a:cubicBezTo>
                <a:close/>
              </a:path>
            </a:pathLst>
          </a:custGeom>
          <a:solidFill>
            <a:srgbClr val="00206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49216183-CEC7-7A7C-EB39-07CD1D6E0A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03" y="7455974"/>
            <a:ext cx="1346941" cy="134694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55C7828-CCFF-576E-200A-07F5082C17A4}"/>
              </a:ext>
            </a:extLst>
          </p:cNvPr>
          <p:cNvSpPr txBox="1"/>
          <p:nvPr/>
        </p:nvSpPr>
        <p:spPr>
          <a:xfrm>
            <a:off x="10220184" y="5328966"/>
            <a:ext cx="2657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7030A0"/>
                </a:solidFill>
              </a:rPr>
              <a:t>48 Worksheets</a:t>
            </a:r>
            <a:endParaRPr lang="en-CA" sz="2400" b="1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5E2037-F740-B890-2EFD-EEA9D26C85E8}"/>
              </a:ext>
            </a:extLst>
          </p:cNvPr>
          <p:cNvSpPr txBox="1"/>
          <p:nvPr/>
        </p:nvSpPr>
        <p:spPr>
          <a:xfrm>
            <a:off x="2996691" y="8953896"/>
            <a:ext cx="2657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1" dirty="0">
                <a:solidFill>
                  <a:srgbClr val="7030A0"/>
                </a:solidFill>
              </a:rPr>
              <a:t>6 Worksheets</a:t>
            </a:r>
            <a:endParaRPr lang="en-CA" sz="2400" b="1" dirty="0">
              <a:solidFill>
                <a:srgbClr val="7030A0"/>
              </a:solidFill>
            </a:endParaRPr>
          </a:p>
        </p:txBody>
      </p:sp>
      <p:pic>
        <p:nvPicPr>
          <p:cNvPr id="53" name="Picture 52" descr="Shape, arrow&#10;&#10;Description automatically generated">
            <a:extLst>
              <a:ext uri="{FF2B5EF4-FFF2-40B4-BE49-F238E27FC236}">
                <a16:creationId xmlns:a16="http://schemas.microsoft.com/office/drawing/2014/main" id="{DB6B35B7-2BCC-58A5-6519-569E430F4F5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489">
            <a:off x="9703113" y="6426955"/>
            <a:ext cx="1707124" cy="922345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2347FAE3-7F00-5E33-9E3A-2841FC08D0D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695" y="7812246"/>
            <a:ext cx="800409" cy="80040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A8602B1-0E60-B0A2-922A-B6FC9CBF0EBF}"/>
              </a:ext>
            </a:extLst>
          </p:cNvPr>
          <p:cNvSpPr txBox="1"/>
          <p:nvPr/>
        </p:nvSpPr>
        <p:spPr>
          <a:xfrm>
            <a:off x="5630337" y="5992028"/>
            <a:ext cx="2307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1" dirty="0">
                <a:solidFill>
                  <a:srgbClr val="C00000"/>
                </a:solidFill>
              </a:rPr>
              <a:t>EACH FILE Contain</a:t>
            </a:r>
            <a:endParaRPr lang="en-CA" sz="2400" b="1" dirty="0">
              <a:solidFill>
                <a:srgbClr val="C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5CA5ED-A5AC-EA38-FC0D-9E07B9B3C1C1}"/>
              </a:ext>
            </a:extLst>
          </p:cNvPr>
          <p:cNvSpPr txBox="1"/>
          <p:nvPr/>
        </p:nvSpPr>
        <p:spPr>
          <a:xfrm>
            <a:off x="11710904" y="5971217"/>
            <a:ext cx="31209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b="1" dirty="0">
                <a:solidFill>
                  <a:srgbClr val="00B050"/>
                </a:solidFill>
              </a:rPr>
              <a:t>BIGGEST CHALLENGE</a:t>
            </a:r>
          </a:p>
        </p:txBody>
      </p:sp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72DF2484-5AF8-A604-A607-871FADC4E7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856" y="7812246"/>
            <a:ext cx="800409" cy="800409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43CA944F-6DF6-C1E8-1C62-28681F5F4A3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60" y="7839891"/>
            <a:ext cx="800409" cy="80040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FD0235C-18EB-18F3-93CA-564982B9D213}"/>
              </a:ext>
            </a:extLst>
          </p:cNvPr>
          <p:cNvSpPr txBox="1"/>
          <p:nvPr/>
        </p:nvSpPr>
        <p:spPr>
          <a:xfrm>
            <a:off x="8940581" y="8667945"/>
            <a:ext cx="2657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1" dirty="0">
                <a:solidFill>
                  <a:srgbClr val="7030A0"/>
                </a:solidFill>
              </a:rPr>
              <a:t>3 Worksheets</a:t>
            </a:r>
            <a:endParaRPr lang="en-CA" sz="2400" b="1" dirty="0">
              <a:solidFill>
                <a:srgbClr val="7030A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6876E4-8FEF-C1AC-ABFF-6AF046965A19}"/>
              </a:ext>
            </a:extLst>
          </p:cNvPr>
          <p:cNvSpPr txBox="1"/>
          <p:nvPr/>
        </p:nvSpPr>
        <p:spPr>
          <a:xfrm>
            <a:off x="13271395" y="4345547"/>
            <a:ext cx="42959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b="1" dirty="0">
                <a:solidFill>
                  <a:srgbClr val="0070C0"/>
                </a:solidFill>
              </a:rPr>
              <a:t>HOW DO WE REDUCE FILES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235D42-8816-0F7F-CBD7-6C569CFB70D3}"/>
              </a:ext>
            </a:extLst>
          </p:cNvPr>
          <p:cNvSpPr/>
          <p:nvPr/>
        </p:nvSpPr>
        <p:spPr>
          <a:xfrm>
            <a:off x="15104827" y="5580426"/>
            <a:ext cx="2657616" cy="12324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4" h="2674">
                <a:moveTo>
                  <a:pt x="2674" y="1337"/>
                </a:moveTo>
                <a:cubicBezTo>
                  <a:pt x="2674" y="2075"/>
                  <a:pt x="2076" y="2674"/>
                  <a:pt x="1337" y="2674"/>
                </a:cubicBezTo>
                <a:cubicBezTo>
                  <a:pt x="599" y="2674"/>
                  <a:pt x="0" y="2075"/>
                  <a:pt x="0" y="1337"/>
                </a:cubicBezTo>
                <a:cubicBezTo>
                  <a:pt x="0" y="599"/>
                  <a:pt x="599" y="0"/>
                  <a:pt x="1337" y="0"/>
                </a:cubicBezTo>
                <a:cubicBezTo>
                  <a:pt x="2076" y="0"/>
                  <a:pt x="2674" y="599"/>
                  <a:pt x="2674" y="1337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3A41DD-CD31-7418-D162-FF374807A07B}"/>
              </a:ext>
            </a:extLst>
          </p:cNvPr>
          <p:cNvSpPr txBox="1"/>
          <p:nvPr/>
        </p:nvSpPr>
        <p:spPr>
          <a:xfrm>
            <a:off x="15333614" y="5769940"/>
            <a:ext cx="22921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FIND RELATION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18A647A-7F99-5294-0242-8C6C87E3234F}"/>
              </a:ext>
            </a:extLst>
          </p:cNvPr>
          <p:cNvSpPr/>
          <p:nvPr/>
        </p:nvSpPr>
        <p:spPr>
          <a:xfrm>
            <a:off x="14495097" y="6968824"/>
            <a:ext cx="2484053" cy="12324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4" h="2674">
                <a:moveTo>
                  <a:pt x="2674" y="1337"/>
                </a:moveTo>
                <a:cubicBezTo>
                  <a:pt x="2674" y="2075"/>
                  <a:pt x="2075" y="2674"/>
                  <a:pt x="1337" y="2674"/>
                </a:cubicBezTo>
                <a:cubicBezTo>
                  <a:pt x="599" y="2674"/>
                  <a:pt x="0" y="2075"/>
                  <a:pt x="0" y="1337"/>
                </a:cubicBezTo>
                <a:cubicBezTo>
                  <a:pt x="0" y="599"/>
                  <a:pt x="599" y="0"/>
                  <a:pt x="1337" y="0"/>
                </a:cubicBezTo>
                <a:cubicBezTo>
                  <a:pt x="2075" y="0"/>
                  <a:pt x="2674" y="599"/>
                  <a:pt x="2674" y="1337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1FE6BD-249B-699D-1532-F4404E8F7A05}"/>
              </a:ext>
            </a:extLst>
          </p:cNvPr>
          <p:cNvSpPr txBox="1"/>
          <p:nvPr/>
        </p:nvSpPr>
        <p:spPr>
          <a:xfrm>
            <a:off x="14591033" y="7331007"/>
            <a:ext cx="2292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SCHOOL ID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85E1F2F-877C-A5AE-6F71-8F66F7504EFD}"/>
              </a:ext>
            </a:extLst>
          </p:cNvPr>
          <p:cNvSpPr/>
          <p:nvPr/>
        </p:nvSpPr>
        <p:spPr>
          <a:xfrm rot="18423812">
            <a:off x="13113083" y="5342807"/>
            <a:ext cx="1049359" cy="397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387">
                <a:moveTo>
                  <a:pt x="1000" y="193"/>
                </a:moveTo>
                <a:cubicBezTo>
                  <a:pt x="1000" y="190"/>
                  <a:pt x="1000" y="188"/>
                  <a:pt x="999" y="186"/>
                </a:cubicBezTo>
                <a:cubicBezTo>
                  <a:pt x="999" y="185"/>
                  <a:pt x="999" y="184"/>
                  <a:pt x="998" y="183"/>
                </a:cubicBezTo>
                <a:cubicBezTo>
                  <a:pt x="998" y="182"/>
                  <a:pt x="998" y="180"/>
                  <a:pt x="997" y="179"/>
                </a:cubicBezTo>
                <a:cubicBezTo>
                  <a:pt x="996" y="178"/>
                  <a:pt x="996" y="177"/>
                  <a:pt x="996" y="177"/>
                </a:cubicBezTo>
                <a:cubicBezTo>
                  <a:pt x="995" y="173"/>
                  <a:pt x="992" y="169"/>
                  <a:pt x="989" y="166"/>
                </a:cubicBezTo>
                <a:lnTo>
                  <a:pt x="833" y="10"/>
                </a:lnTo>
                <a:cubicBezTo>
                  <a:pt x="818" y="-3"/>
                  <a:pt x="794" y="-3"/>
                  <a:pt x="779" y="10"/>
                </a:cubicBezTo>
                <a:cubicBezTo>
                  <a:pt x="765" y="25"/>
                  <a:pt x="765" y="49"/>
                  <a:pt x="779" y="64"/>
                </a:cubicBezTo>
                <a:lnTo>
                  <a:pt x="870" y="155"/>
                </a:lnTo>
                <a:lnTo>
                  <a:pt x="38" y="155"/>
                </a:lnTo>
                <a:cubicBezTo>
                  <a:pt x="17" y="155"/>
                  <a:pt x="0" y="172"/>
                  <a:pt x="0" y="193"/>
                </a:cubicBezTo>
                <a:cubicBezTo>
                  <a:pt x="0" y="214"/>
                  <a:pt x="17" y="231"/>
                  <a:pt x="38" y="231"/>
                </a:cubicBezTo>
                <a:lnTo>
                  <a:pt x="870" y="231"/>
                </a:lnTo>
                <a:lnTo>
                  <a:pt x="779" y="322"/>
                </a:lnTo>
                <a:cubicBezTo>
                  <a:pt x="765" y="337"/>
                  <a:pt x="765" y="361"/>
                  <a:pt x="779" y="376"/>
                </a:cubicBezTo>
                <a:cubicBezTo>
                  <a:pt x="794" y="390"/>
                  <a:pt x="818" y="390"/>
                  <a:pt x="833" y="376"/>
                </a:cubicBezTo>
                <a:lnTo>
                  <a:pt x="989" y="220"/>
                </a:lnTo>
                <a:cubicBezTo>
                  <a:pt x="994" y="215"/>
                  <a:pt x="998" y="208"/>
                  <a:pt x="999" y="201"/>
                </a:cubicBezTo>
                <a:lnTo>
                  <a:pt x="999" y="200"/>
                </a:lnTo>
                <a:cubicBezTo>
                  <a:pt x="1000" y="198"/>
                  <a:pt x="1000" y="196"/>
                  <a:pt x="1000" y="19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77"/>
    </mc:Choice>
    <mc:Fallback xmlns="">
      <p:transition spd="slow" advTm="8797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898</Words>
  <Application>Microsoft Office PowerPoint</Application>
  <PresentationFormat>Custom</PresentationFormat>
  <Paragraphs>118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Nunito Sans Black Bold</vt:lpstr>
      <vt:lpstr>Arial</vt:lpstr>
      <vt:lpstr>Calibri</vt:lpstr>
      <vt:lpstr>Questrial</vt:lpstr>
      <vt:lpstr>Congenial SemiBold</vt:lpstr>
      <vt:lpstr>Nunito ExtraBold</vt:lpstr>
      <vt:lpstr>Nunito Sans Black</vt:lpstr>
      <vt:lpstr>Arial Black</vt:lpstr>
      <vt:lpstr>Amasis MT Pro Black</vt:lpstr>
      <vt:lpstr>Poppins</vt:lpstr>
      <vt:lpstr>avenir-lt-w01_35-light1475496</vt:lpstr>
      <vt:lpstr>Open Sans Bold</vt:lpstr>
      <vt:lpstr>Times New Roman</vt:lpstr>
      <vt:lpstr>Quire Sans Light</vt:lpstr>
      <vt:lpstr>Abadi</vt:lpstr>
      <vt:lpstr>Secular One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Colorful Illustrated Education infogaphic</dc:title>
  <dc:creator>LUV</dc:creator>
  <cp:lastModifiedBy>Anil Kakkar</cp:lastModifiedBy>
  <cp:revision>46</cp:revision>
  <dcterms:created xsi:type="dcterms:W3CDTF">2006-08-16T00:00:00Z</dcterms:created>
  <dcterms:modified xsi:type="dcterms:W3CDTF">2023-04-24T04:27:47Z</dcterms:modified>
  <dc:identifier>DAFgC1w7_j8</dc:identifier>
</cp:coreProperties>
</file>